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112" d="100"/>
          <a:sy n="112" d="100"/>
        </p:scale>
        <p:origin x="-610" y="-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9cd6201f59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9cd6201f59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9cd6201f59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9cd6201f59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9cd6201f59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9cd6201f59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9cd6201f59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9cd6201f59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9cd6201f59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9cd6201f59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9cd6201f59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9cd6201f59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9cd6201f59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9cd6201f59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00FF00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sah.wikipedia.org/wiki/%D0%9E%D0%BB%D0%BE%D2%A5%D1%85%D0%BE" TargetMode="External"/><Relationship Id="rId3" Type="http://schemas.openxmlformats.org/officeDocument/2006/relationships/hyperlink" Target="https://sah.wikipedia.org/wiki/1926" TargetMode="External"/><Relationship Id="rId7" Type="http://schemas.openxmlformats.org/officeDocument/2006/relationships/hyperlink" Target="https://sah.wikipedia.org/wiki/1982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sah.wikipedia.org/wiki/%D0%AD%D0%B1%D1%8D%D2%A5%D0%BA%D0%B8%D0%BB%D1%8D%D1%80" TargetMode="External"/><Relationship Id="rId5" Type="http://schemas.openxmlformats.org/officeDocument/2006/relationships/hyperlink" Target="https://sah.wikipedia.org/wiki/%D0%91%D0%BE%D1%80%D0%BE%D2%95%D0%BE%D0%BD_(%D0%91%D2%AF%D0%BB%D2%AF%D2%AF_)" TargetMode="External"/><Relationship Id="rId4" Type="http://schemas.openxmlformats.org/officeDocument/2006/relationships/hyperlink" Target="https://sah.wikipedia.org/wiki/%D0%91%D2%AF%D0%BB%D2%AF%D2%AF_%D1%83%D0%BB%D1%83%D1%83%D2%BB%D0%B0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66225" y="151750"/>
            <a:ext cx="6616399" cy="484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/>
        </p:nvSpPr>
        <p:spPr>
          <a:xfrm>
            <a:off x="307275" y="374075"/>
            <a:ext cx="8390100" cy="45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ru" sz="1750" b="1" dirty="0">
                <a:solidFill>
                  <a:srgbClr val="0070C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Каратаев Василий Осипович (1926—1980) — олоҥхоһут.</a:t>
            </a:r>
            <a:endParaRPr sz="1750" b="1">
              <a:solidFill>
                <a:srgbClr val="0070C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rtl="0">
              <a:lnSpc>
                <a:spcPct val="130000"/>
              </a:lnSpc>
              <a:spcBef>
                <a:spcPts val="1700"/>
              </a:spcBef>
              <a:spcAft>
                <a:spcPts val="0"/>
              </a:spcAft>
              <a:buNone/>
            </a:pPr>
            <a:r>
              <a:rPr lang="ru" sz="2400" dirty="0">
                <a:solidFill>
                  <a:srgbClr val="0070C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Олоҕун олуктара</a:t>
            </a:r>
            <a:endParaRPr sz="1800">
              <a:solidFill>
                <a:srgbClr val="0070C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ru" sz="1750" dirty="0">
                <a:solidFill>
                  <a:srgbClr val="0070C0"/>
                </a:solidFill>
                <a:highlight>
                  <a:srgbClr val="FFFFFF"/>
                </a:highlight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1926</a:t>
            </a:r>
            <a:r>
              <a:rPr lang="ru" sz="1750" dirty="0">
                <a:solidFill>
                  <a:srgbClr val="0070C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сыллаахха </a:t>
            </a:r>
            <a:r>
              <a:rPr lang="ru" sz="1750" dirty="0">
                <a:solidFill>
                  <a:srgbClr val="0070C0"/>
                </a:solidFill>
                <a:highlight>
                  <a:srgbClr val="FFFFFF"/>
                </a:highlight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Бүлүү улууһун</a:t>
            </a:r>
            <a:r>
              <a:rPr lang="ru" sz="1750" dirty="0">
                <a:solidFill>
                  <a:srgbClr val="0070C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" sz="1750" dirty="0">
                <a:solidFill>
                  <a:srgbClr val="0070C0"/>
                </a:solidFill>
                <a:highlight>
                  <a:srgbClr val="FFFFFF"/>
                </a:highlight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5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Бороҕон</a:t>
            </a:r>
            <a:r>
              <a:rPr lang="ru" sz="1750" dirty="0">
                <a:solidFill>
                  <a:srgbClr val="0070C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нэһилиэгэр төрөөбүтэ.</a:t>
            </a:r>
            <a:endParaRPr sz="1750">
              <a:solidFill>
                <a:srgbClr val="0070C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ru" sz="1750" dirty="0">
                <a:solidFill>
                  <a:srgbClr val="0070C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Оҕо эрдэҕиттэн биир дойдулаах олоҥхоһуттары сэҥээрэн истэрэ. Кинилэри үтүктэн бэйэтэ биллэр олоҥхоһут буолан улааппыта.</a:t>
            </a:r>
            <a:endParaRPr sz="1750">
              <a:solidFill>
                <a:srgbClr val="0070C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ru" sz="1750" dirty="0">
                <a:solidFill>
                  <a:srgbClr val="0070C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Сэрии сылларыгар идэтийбит булчут этэ. Ол сылдьан </a:t>
            </a:r>
            <a:r>
              <a:rPr lang="ru" sz="1750" i="1" dirty="0">
                <a:solidFill>
                  <a:srgbClr val="0070C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Саҥыйах Сэмэн Сэмэнэбис</a:t>
            </a:r>
            <a:r>
              <a:rPr lang="ru" sz="1750" dirty="0">
                <a:solidFill>
                  <a:srgbClr val="0070C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диэн Бүлүү </a:t>
            </a:r>
            <a:r>
              <a:rPr lang="ru" sz="1750" dirty="0">
                <a:solidFill>
                  <a:srgbClr val="0070C0"/>
                </a:solidFill>
                <a:highlight>
                  <a:srgbClr val="FFFFFF"/>
                </a:highlight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6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эбэҥкитин</a:t>
            </a:r>
            <a:r>
              <a:rPr lang="ru" sz="1750" dirty="0">
                <a:solidFill>
                  <a:srgbClr val="0070C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кытта билсибитэ. Олоҥхоһут быһыытынан сайдыытыгар кини улахан суолталаах этэ.</a:t>
            </a:r>
            <a:endParaRPr sz="1750">
              <a:solidFill>
                <a:srgbClr val="0070C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ru" sz="1750" dirty="0">
                <a:solidFill>
                  <a:srgbClr val="0070C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Армияҕа сулууспалаан баран тутааччынан үлэлиир, уус-уран самодеятельность кыттааччы этэ.</a:t>
            </a:r>
            <a:endParaRPr sz="1750">
              <a:solidFill>
                <a:srgbClr val="0070C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rtl="0">
              <a:lnSpc>
                <a:spcPct val="115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rPr lang="ru" sz="1750" dirty="0">
                <a:solidFill>
                  <a:srgbClr val="0070C0"/>
                </a:solidFill>
                <a:highlight>
                  <a:srgbClr val="FFFFFF"/>
                </a:highlight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7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1982</a:t>
            </a:r>
            <a:r>
              <a:rPr lang="ru" sz="1750" dirty="0">
                <a:solidFill>
                  <a:srgbClr val="0070C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сыллаахха магнитофоҥҥа «Оҕо тулаайах», «Эрбэхтэй Бэргэн» уонна «Модун Эр Соҕотох» диэн </a:t>
            </a:r>
            <a:r>
              <a:rPr lang="ru" sz="1750" dirty="0">
                <a:solidFill>
                  <a:srgbClr val="0070C0"/>
                </a:solidFill>
                <a:highlight>
                  <a:srgbClr val="FFFFFF"/>
                </a:highlight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8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олоҥхолору</a:t>
            </a:r>
            <a:r>
              <a:rPr lang="ru" sz="1750" dirty="0">
                <a:solidFill>
                  <a:srgbClr val="0070C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суруйар.</a:t>
            </a:r>
            <a:endParaRPr sz="1750">
              <a:solidFill>
                <a:srgbClr val="0070C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0950" y="122963"/>
            <a:ext cx="6617325" cy="4897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41400" y="58875"/>
            <a:ext cx="6634350" cy="491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45613" y="770747"/>
            <a:ext cx="2599725" cy="3674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38075" y="770738"/>
            <a:ext cx="2599725" cy="367427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7"/>
          <p:cNvPicPr preferRelativeResize="0"/>
          <p:nvPr/>
        </p:nvPicPr>
        <p:blipFill rotWithShape="1">
          <a:blip r:embed="rId5">
            <a:alphaModFix/>
          </a:blip>
          <a:srcRect b="6120"/>
          <a:stretch/>
        </p:blipFill>
        <p:spPr>
          <a:xfrm>
            <a:off x="152400" y="152400"/>
            <a:ext cx="3000500" cy="4910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80025" y="136325"/>
            <a:ext cx="6583951" cy="4870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2432" y="217511"/>
            <a:ext cx="6096000" cy="457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C:\ФОТКИ, семья\Портреты КВС\ВС3 (2)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658" y="3137336"/>
            <a:ext cx="819150" cy="929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6339384" y="4183039"/>
            <a:ext cx="2613547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Кривошапкина Валентина Семеновна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ГБПОУ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ХОК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им.Н.Е. 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Мординова-Амма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Аччыгыйа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105</Words>
  <PresentationFormat>Экран (16:9)</PresentationFormat>
  <Paragraphs>10</Paragraphs>
  <Slides>7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Simple Light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Home</cp:lastModifiedBy>
  <cp:revision>1</cp:revision>
  <dcterms:modified xsi:type="dcterms:W3CDTF">2021-12-11T15:01:26Z</dcterms:modified>
</cp:coreProperties>
</file>