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8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32CC-D6F3-45D0-8A47-6D778BACBF9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4E13-6190-4888-9285-46763F40A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Ильмень\IMG-20200222-WA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9637"/>
            <a:ext cx="3594134" cy="63840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3643314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00562" y="1500174"/>
            <a:ext cx="435771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Ытык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Ильмень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 Сүрэҕим, суоһаҕын?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 Хааным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куоһаҕын?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Иэримэ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дьиэбэр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Ханнык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биэбэккэм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киирбэтий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Сайылыгым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толоонугар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Ханнык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оҕом ырыата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дьиэрэйбэтий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94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Ильмень\IMG-20200222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616021" cy="628652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628" y="1428736"/>
            <a:ext cx="38576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сибэкки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дьэргэйбиттэр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сирэм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күөх буолан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долгуйбуттар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чыычаах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ыллаабыттар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куйаас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күндээрбиттэр...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20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Ильмень\IMG-20200222-WA0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786346" cy="6381795"/>
          </a:xfrm>
          <a:prstGeom prst="rect">
            <a:avLst/>
          </a:prstGeom>
          <a:noFill/>
        </p:spPr>
      </p:pic>
    </p:spTree>
  </p:cSld>
  <p:clrMapOvr>
    <a:masterClrMapping/>
  </p:clrMapOvr>
  <p:transition advTm="3051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Ильмень\IMG-20200222-WA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32785" cy="6310380"/>
          </a:xfrm>
          <a:prstGeom prst="rect">
            <a:avLst/>
          </a:prstGeom>
          <a:noFill/>
        </p:spPr>
      </p:pic>
    </p:spTree>
  </p:cSld>
  <p:clrMapOvr>
    <a:masterClrMapping/>
  </p:clrMapOvr>
  <p:transition advTm="3029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Ильмень\IMG-20200222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661108" cy="628652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143504" y="571480"/>
            <a:ext cx="40004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туруум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Аһыылаах дьоннорум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ааттарын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чиэһигэр,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Албаннаах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кыайыыларын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күлүмүн иэһигэр-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Кырдьаҕас тулаайах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ийэттэн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аҕаттан,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Кылыстыы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кылбаҥныыр эдэркээн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ыччаттан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60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Ильмень\IMG-20200222-WA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624267" cy="643759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6248" y="1214422"/>
            <a:ext cx="45005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Кый-ыраах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Ленаттан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долгуйар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Амматтан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Кырыалаах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Дьааҥыттан, көмүстээх Алдантан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Төҥүлү күөлүттэн, киэҥ Ньурба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ыалыттан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сирбиттэн-солко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күөх Суоттуттан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Төбөбүн хаҥкыта!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Сибэкки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быраҕа!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257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Home\Desktop\Ильмень\IMG-20200222-WA0050.jpg"/>
          <p:cNvPicPr>
            <a:picLocks noChangeAspect="1" noChangeArrowheads="1"/>
          </p:cNvPicPr>
          <p:nvPr/>
        </p:nvPicPr>
        <p:blipFill>
          <a:blip r:embed="rId2"/>
          <a:srcRect t="12001" b="14074"/>
          <a:stretch>
            <a:fillRect/>
          </a:stretch>
        </p:blipFill>
        <p:spPr bwMode="auto">
          <a:xfrm>
            <a:off x="4143372" y="428604"/>
            <a:ext cx="4624400" cy="607223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28670"/>
            <a:ext cx="38576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туруум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Аһыылаах дьоннорум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чиэһигэр,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Албаннаах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кыайыыларын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иэһигэр,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сүрэхпиттэн долгуйан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Иэйэ-куойа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соҥуйан,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Хоһооммунан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манна венок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быраҕан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Үйэлээх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туруоран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38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500174"/>
            <a:ext cx="77153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Ытык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Ильмень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(2020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олунньу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күнүнээҕи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сирин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делегацията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түһэрбит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хаартыскаларын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туһанным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резентацияны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таҥан оҥордо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Н.Е.Мординов-Амма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Аччыгыйын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аатынан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Харбалаахтааҕы үөрэхтээһин холбоһугун саха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литэрэтиирэтигэр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учуутала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Валентина Семеновна Кривошапкина,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2020с.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00594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357166"/>
            <a:ext cx="4071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сириттэн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барбыт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саллааттар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19-20-21-22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хайыһар биригээдэтигэр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киллэриллэн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Старай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Русса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куорат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өттүнэн киирээри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Ильмень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күөл килэгир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мууһугар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немец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буомбалааһыныгар түбэһэн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1943 с.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олунньу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23 к.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үгүстэрэ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суолламмыттар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Ордук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19-с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хайыһар биригээдэтигэр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баара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3714750"/>
            <a:ext cx="4000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Ильмень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күөлгэ кыргыһыыга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ситэтэ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даннайынан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Горнайтан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- 66,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Үөһээ Бүлүүттэн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- 60,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Өлүөхүмэттэн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- 59,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Ньурбаттан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- 40,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Сунтаартан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- 62,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Чурапчыттан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- 50,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Уус-Алдантан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- 11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киһи кыттыбыта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169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Ильмень\IMG-20200222-WA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714776" cy="64613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285729"/>
            <a:ext cx="4500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Олунньу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22 к.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киэһэ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чааска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маҥан халааттаах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хайыһардаах саллааттар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Ильмень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күөлү түүн хараҥаҕа өстөөххө биллэрбэккэ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туоруур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айаҥҥа туруммуттар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баралларын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былаастаах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ардах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түһэн барбыт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хайыһарынан айаннара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бытаарбыт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эбиитин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утары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күүстээх тыал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түһэн таҥастара ибили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сытыйан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маскировочнай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маҥан халааттара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тобугуруччу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тоҥон хаалбыт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Сарсыарда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чаас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саҕана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халлаан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саҥа суһуктуйа сырдыыта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немец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самолеттара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ханна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саһар хаххата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аһаҕас мууска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иһэр дьону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буомбалаабытынан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барбыттар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биэрэккэ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чугаһаабыттарын кэннэ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пулемет, миномет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күүстээх уотун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аспыттар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35 км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туоралаах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45 км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уһуннаах киэҥ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устата-туората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биллибэт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Ильмень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күөл мууһа биирдэ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күөрэ-лаҥкы буолбут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Аттар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аэросыарҕалар, сүүһүнэн байыастар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муус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анныгар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тимирбиттэр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ah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5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Ильмень\IMG-20200222-WA0079.jpg"/>
          <p:cNvPicPr>
            <a:picLocks noChangeAspect="1" noChangeArrowheads="1"/>
          </p:cNvPicPr>
          <p:nvPr/>
        </p:nvPicPr>
        <p:blipFill>
          <a:blip r:embed="rId2"/>
          <a:srcRect t="4936" r="1388" b="44865"/>
          <a:stretch>
            <a:fillRect/>
          </a:stretch>
        </p:blipFill>
        <p:spPr bwMode="auto">
          <a:xfrm>
            <a:off x="1928794" y="428604"/>
            <a:ext cx="5214974" cy="6215130"/>
          </a:xfrm>
          <a:prstGeom prst="rect">
            <a:avLst/>
          </a:prstGeom>
          <a:noFill/>
        </p:spPr>
      </p:pic>
    </p:spTree>
  </p:cSld>
  <p:clrMapOvr>
    <a:masterClrMapping/>
  </p:clrMapOvr>
  <p:transition advTm="306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Ильмень\IMG-20200222-WA0069.jpg"/>
          <p:cNvPicPr>
            <a:picLocks noChangeAspect="1" noChangeArrowheads="1"/>
          </p:cNvPicPr>
          <p:nvPr/>
        </p:nvPicPr>
        <p:blipFill>
          <a:blip r:embed="rId2"/>
          <a:srcRect b="14803"/>
          <a:stretch>
            <a:fillRect/>
          </a:stretch>
        </p:blipFill>
        <p:spPr bwMode="auto">
          <a:xfrm>
            <a:off x="1643042" y="142828"/>
            <a:ext cx="5911463" cy="6715172"/>
          </a:xfrm>
          <a:prstGeom prst="rect">
            <a:avLst/>
          </a:prstGeom>
          <a:noFill/>
        </p:spPr>
      </p:pic>
    </p:spTree>
  </p:cSld>
  <p:clrMapOvr>
    <a:masterClrMapping/>
  </p:clrMapOvr>
  <p:transition advTm="3007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Ильмень\IMG-20200222-WA0032.jpg"/>
          <p:cNvPicPr>
            <a:picLocks noChangeAspect="1" noChangeArrowheads="1"/>
          </p:cNvPicPr>
          <p:nvPr/>
        </p:nvPicPr>
        <p:blipFill>
          <a:blip r:embed="rId2"/>
          <a:srcRect b="7220"/>
          <a:stretch>
            <a:fillRect/>
          </a:stretch>
        </p:blipFill>
        <p:spPr bwMode="auto">
          <a:xfrm>
            <a:off x="714348" y="285728"/>
            <a:ext cx="3857652" cy="6357425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628" y="1714488"/>
            <a:ext cx="3786214" cy="31085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Эйиэхэ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кырдьаҕас улуу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Ильмеҥҥэ,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Элбэхтэр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эмискэ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буомбаҕа түбэһэннэр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килэҥ муускар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хаһыытыы хаалбыттара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70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Ильмень\IMG-20200222-WA0031.jpg"/>
          <p:cNvPicPr>
            <a:picLocks noChangeAspect="1" noChangeArrowheads="1"/>
          </p:cNvPicPr>
          <p:nvPr/>
        </p:nvPicPr>
        <p:blipFill>
          <a:blip r:embed="rId2"/>
          <a:srcRect t="6255"/>
          <a:stretch>
            <a:fillRect/>
          </a:stretch>
        </p:blipFill>
        <p:spPr bwMode="auto">
          <a:xfrm>
            <a:off x="357158" y="214290"/>
            <a:ext cx="3857652" cy="6423517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628" y="1357298"/>
            <a:ext cx="3786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дойдулаахтарым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Бырааттарым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убайдарым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ахсын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быстыбыттар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тулатыгар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охтубуттар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ииннэргэ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көмүллүбүттэр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26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Ильмень\IMG-20200222-WA0030.jpg"/>
          <p:cNvPicPr>
            <a:picLocks noChangeAspect="1" noChangeArrowheads="1"/>
          </p:cNvPicPr>
          <p:nvPr/>
        </p:nvPicPr>
        <p:blipFill>
          <a:blip r:embed="rId2"/>
          <a:srcRect t="3254" r="7200" b="16237"/>
          <a:stretch>
            <a:fillRect/>
          </a:stretch>
        </p:blipFill>
        <p:spPr bwMode="auto">
          <a:xfrm>
            <a:off x="428596" y="214290"/>
            <a:ext cx="4214842" cy="649500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143504" y="857232"/>
            <a:ext cx="37862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Кинилэр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буоруттан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эттэммиттэрэ</a:t>
            </a:r>
            <a:r>
              <a:rPr kumimoji="0" lang="sah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уутугар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кииллийбиттэрэ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Кинилэр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салгынын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эҕирийбиттэрэ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дойдуларын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сүрүн иҥэриммиттэрэ.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74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4398" b="11337"/>
          <a:stretch>
            <a:fillRect/>
          </a:stretch>
        </p:blipFill>
        <p:spPr bwMode="auto">
          <a:xfrm>
            <a:off x="428597" y="285728"/>
            <a:ext cx="42478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143504" y="1214422"/>
            <a:ext cx="37862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Кинилэр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манна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буолбуттар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Ууну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буолбуттар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Салгыны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салгын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буолбуттар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Сыралы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сырал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буолбуттар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118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447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52</cp:revision>
  <dcterms:created xsi:type="dcterms:W3CDTF">2020-03-10T00:02:18Z</dcterms:created>
  <dcterms:modified xsi:type="dcterms:W3CDTF">2020-03-15T11:57:20Z</dcterms:modified>
</cp:coreProperties>
</file>