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a966d0cd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a966d0cd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a966d0cd1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a966d0cd1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a966d0cd1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a966d0cd1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a966d0cd1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a966d0cd1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106875"/>
            <a:ext cx="85206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60000"/>
                </a:solidFill>
              </a:rPr>
              <a:t>Истиил бөгүүрэлэрэ(инверсия,анафора,антитеза,</a:t>
            </a:r>
            <a:endParaRPr>
              <a:solidFill>
                <a:srgbClr val="66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60000"/>
                </a:solidFill>
              </a:rPr>
              <a:t>этиини кэккэлэтии)</a:t>
            </a:r>
            <a:endParaRPr>
              <a:solidFill>
                <a:srgbClr val="66000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27145"/>
          <a:stretch/>
        </p:blipFill>
        <p:spPr>
          <a:xfrm>
            <a:off x="4675900" y="697427"/>
            <a:ext cx="4156401" cy="428770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961900"/>
            <a:ext cx="4675800" cy="40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b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Инверсия</a:t>
            </a:r>
            <a:r>
              <a:rPr lang="ru" sz="19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" sz="19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тыллар этиигэ турар олохсуйбут бэрээдэктэрин уларытан туттуу.</a:t>
            </a:r>
            <a:endParaRPr sz="1950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Тулаайах уол </a:t>
            </a:r>
            <a:r>
              <a:rPr lang="ru" sz="1950" i="1" u="sng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ытыыра</a:t>
            </a:r>
            <a:endParaRPr sz="1950" i="1" u="sng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Балаҕан иһигэр,</a:t>
            </a:r>
            <a:endParaRPr sz="1950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Хара баттах </a:t>
            </a:r>
            <a:r>
              <a:rPr lang="ru" sz="1950" i="1" u="sng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хамсыыра</a:t>
            </a:r>
            <a:endParaRPr sz="1950" i="1" u="sng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Балаҕан иһигэр.</a:t>
            </a:r>
            <a:endParaRPr sz="1950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Эллэй</a:t>
            </a:r>
            <a:endParaRPr sz="1950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Мин төрөөбүт дойдубар </a:t>
            </a:r>
            <a:r>
              <a:rPr lang="ru" sz="1950" i="1" u="sng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сырыттым,</a:t>
            </a:r>
            <a:endParaRPr sz="1950" i="1" u="sng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Кини сырдык халлаанын анныгар,</a:t>
            </a:r>
            <a:endParaRPr sz="1950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Сымнаҕас, сылаас сүөгэйин истим,</a:t>
            </a:r>
            <a:endParaRPr sz="1950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Үрдүк хатыҥнаах чараҥар хаамтым.</a:t>
            </a:r>
            <a:endParaRPr sz="1950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Эллэй</a:t>
            </a:r>
            <a:endParaRPr sz="1950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0" y="267200"/>
            <a:ext cx="4235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50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0" y="0"/>
            <a:ext cx="8884200" cy="55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50" b="1">
                <a:solidFill>
                  <a:srgbClr val="783F0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Антитеза 1. </a:t>
            </a:r>
            <a:r>
              <a:rPr lang="ru" sz="2250" b="1" i="1">
                <a:solidFill>
                  <a:srgbClr val="783F0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предметтэр, көстүүлэр утарыта буолуулара;</a:t>
            </a:r>
            <a:r>
              <a:rPr lang="ru" sz="2250" b="1">
                <a:solidFill>
                  <a:srgbClr val="783F0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2. </a:t>
            </a:r>
            <a:r>
              <a:rPr lang="ru" sz="2250" b="1" i="1">
                <a:solidFill>
                  <a:srgbClr val="783F0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лит. икки атын-атын образтары, өйдөбүллэри соруйан утарыта туруортаан көрдөрүү).</a:t>
            </a:r>
            <a:endParaRPr sz="2250" b="1" i="1">
              <a:solidFill>
                <a:srgbClr val="783F0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Дорооболоһорун оннугар туоруур,</a:t>
            </a:r>
            <a:endParaRPr sz="2350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Кэпсэтиэн кэриэтэ киэр хаамар,</a:t>
            </a:r>
            <a:endParaRPr sz="2350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Сэһэргэһиэн кэриэтэ кэриэлийэр,</a:t>
            </a:r>
            <a:endParaRPr sz="2350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Салҕаа диэтэххэ, саҥарпат,</a:t>
            </a:r>
            <a:endParaRPr sz="2350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Иэһирт диэтэххэ этиппэт,</a:t>
            </a:r>
            <a:endParaRPr sz="2350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Дьоллоо диэтэххэ дьорҕойор,</a:t>
            </a:r>
            <a:endParaRPr sz="2350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Абыраа диэтэххэ абарар,</a:t>
            </a:r>
            <a:endParaRPr sz="2350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Аҕал диэтэххэ,</a:t>
            </a:r>
            <a:endParaRPr sz="2350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Антах хайыһар…</a:t>
            </a:r>
            <a:endParaRPr sz="2350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" sz="1550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“Кэччэгэй баай”Өксөкүлээх Өлөксөй</a:t>
            </a:r>
            <a:endParaRPr sz="1550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1900"/>
              </a:spcBef>
              <a:spcAft>
                <a:spcPts val="1100"/>
              </a:spcAft>
              <a:buNone/>
            </a:pPr>
            <a:endParaRPr sz="1050" i="1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5751" y="1339376"/>
            <a:ext cx="4235100" cy="3288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0" y="133600"/>
            <a:ext cx="9057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b="1" i="1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Анафора - хас этии саҕаланыытыгар биир тылы хатылаан туттуу</a:t>
            </a:r>
            <a:endParaRPr sz="2200" b="1" i="1">
              <a:solidFill>
                <a:srgbClr val="783F0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54225" y="656800"/>
            <a:ext cx="3206400" cy="48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u="sng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Cахалыы</a:t>
            </a:r>
            <a:r>
              <a:rPr lang="ru" sz="18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саҥарар буоламмын</a:t>
            </a:r>
            <a:endParaRPr sz="18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Санаабын сайа этэбин,</a:t>
            </a:r>
            <a:endParaRPr sz="18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800" u="sng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Сахалыы к</a:t>
            </a:r>
            <a:r>
              <a:rPr lang="ru" sz="18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эпсэтэр буоламмын</a:t>
            </a:r>
            <a:endParaRPr sz="18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Сахабынан киэн туттабын.</a:t>
            </a:r>
            <a:endParaRPr sz="18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800" u="sng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Норуотум</a:t>
            </a:r>
            <a:r>
              <a:rPr lang="ru" sz="18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сиэдэрэй ырыата,</a:t>
            </a:r>
            <a:endParaRPr sz="18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800" u="sng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Норуотум</a:t>
            </a:r>
            <a:r>
              <a:rPr lang="ru" sz="18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бараммат баайа,</a:t>
            </a:r>
            <a:endParaRPr sz="18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Саҥаны, сонуну арыйар</a:t>
            </a:r>
            <a:endParaRPr sz="18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Аан дойду тэлэллэр аана.</a:t>
            </a:r>
            <a:endParaRPr sz="18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lang="ru" sz="1800" b="1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Егор Ноговицын</a:t>
            </a:r>
            <a:endParaRPr sz="1800" b="1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9250" y="778663"/>
            <a:ext cx="5396125" cy="35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1509650" y="93525"/>
            <a:ext cx="736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 i="1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Биир олохтоох тылы хатылааһын.</a:t>
            </a:r>
            <a:endParaRPr sz="2400" b="1" i="1">
              <a:solidFill>
                <a:srgbClr val="783F0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0" y="908450"/>
            <a:ext cx="44754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«Мин олоҕум устатын тухары төрөөбүт норуотум </a:t>
            </a:r>
            <a:r>
              <a:rPr lang="ru" sz="2100" b="1" i="1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кыһалҕатын кыһалҕа,</a:t>
            </a:r>
            <a:r>
              <a:rPr lang="ru" sz="21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100" b="1" i="1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соругун сорук </a:t>
            </a:r>
            <a:r>
              <a:rPr lang="ru" sz="21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оҥостубутум. Кини  </a:t>
            </a:r>
            <a:r>
              <a:rPr lang="ru" sz="2100" b="1" i="1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үөрүүтүнэн үөрэн</a:t>
            </a:r>
            <a:r>
              <a:rPr lang="ru" sz="21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" sz="2100" b="1" i="1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хомолтотуттан хомойон </a:t>
            </a:r>
            <a:r>
              <a:rPr lang="ru" sz="21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олорбутум.”</a:t>
            </a:r>
            <a:endParaRPr sz="2100" b="1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СофронДанилов</a:t>
            </a:r>
            <a:endParaRPr sz="2100" b="1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125" y="1091925"/>
            <a:ext cx="4382749" cy="29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2418125" y="106875"/>
            <a:ext cx="655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b="1" i="1" dirty="0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Этиини кэккэлэтии</a:t>
            </a:r>
            <a:endParaRPr sz="2200" b="1" i="1">
              <a:solidFill>
                <a:srgbClr val="783F0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0" y="630075"/>
            <a:ext cx="4572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40875" y="507675"/>
            <a:ext cx="3714000" cy="45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Оһуо-оһуо оһуокай</a:t>
            </a:r>
            <a:endParaRPr sz="16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Оһуокайдыыр оһуокай,</a:t>
            </a:r>
            <a:endParaRPr sz="16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Эһиэ-эһиэ эһиэкэй</a:t>
            </a:r>
            <a:endParaRPr sz="16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Эһиэкэйдиир эһиэкэй!</a:t>
            </a:r>
            <a:endParaRPr sz="16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Чэйин эрэ, чэкийдэр,</a:t>
            </a:r>
            <a:endParaRPr sz="16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Эдэр-чэгиэн эрэттэр,</a:t>
            </a:r>
            <a:endParaRPr sz="16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Кындыа кыталык кыргыттар,</a:t>
            </a:r>
            <a:endParaRPr sz="16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Дуолан дохсун уолаттар,</a:t>
            </a:r>
            <a:endParaRPr sz="16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Илиилэртэн ылсыһан,</a:t>
            </a:r>
            <a:endParaRPr sz="16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Тарбахтартан тардыһан,</a:t>
            </a:r>
            <a:endParaRPr sz="16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Тоҥолохтон тутуһан,</a:t>
            </a:r>
            <a:endParaRPr sz="16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Акымалтан анньыһан,</a:t>
            </a:r>
            <a:endParaRPr sz="16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Күн эргиирин батыһан,</a:t>
            </a:r>
            <a:endParaRPr sz="16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Көлүөһэлии эргийэн,</a:t>
            </a:r>
            <a:endParaRPr sz="16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Оһуокайдыыр оонньууну</a:t>
            </a:r>
            <a:endParaRPr sz="16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Оройуттан тутуоҕуҥ!</a:t>
            </a:r>
            <a:endParaRPr sz="16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Оһуокай тыла,</a:t>
            </a:r>
            <a:endParaRPr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1825" y="760740"/>
            <a:ext cx="5402867" cy="3347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КИ, семья\Портреты КВС\ВС3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7422" y="4126800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82436" y="4335180"/>
            <a:ext cx="2811439" cy="55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PresentationFormat>Экран (16:9)</PresentationFormat>
  <Paragraphs>59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Simple Light</vt:lpstr>
      <vt:lpstr>Истиил бөгүүрэлэрэ(инверсия,анафора,антитеза, этиини кэккэлэтии)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Истиил бөгүүрэлэрэ(инверсия,анафора,антитеза, этиини кэккэлэтии)</dc:title>
  <cp:lastModifiedBy>Home</cp:lastModifiedBy>
  <cp:revision>1</cp:revision>
  <dcterms:modified xsi:type="dcterms:W3CDTF">2021-12-11T14:50:44Z</dcterms:modified>
</cp:coreProperties>
</file>