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66" r:id="rId3"/>
    <p:sldId id="259" r:id="rId4"/>
    <p:sldId id="263" r:id="rId5"/>
    <p:sldId id="260" r:id="rId6"/>
    <p:sldId id="265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402" y="-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56F67-269D-4BF7-95B7-ED57ABEB662A}" type="datetimeFigureOut">
              <a:rPr lang="ru-RU" smtClean="0"/>
              <a:pPr/>
              <a:t>28.01.2024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01214-C681-44FC-BA14-B1D777580C4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56F67-269D-4BF7-95B7-ED57ABEB662A}" type="datetimeFigureOut">
              <a:rPr lang="ru-RU" smtClean="0"/>
              <a:pPr/>
              <a:t>28.01.2024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01214-C681-44FC-BA14-B1D777580C4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56F67-269D-4BF7-95B7-ED57ABEB662A}" type="datetimeFigureOut">
              <a:rPr lang="ru-RU" smtClean="0"/>
              <a:pPr/>
              <a:t>28.01.2024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01214-C681-44FC-BA14-B1D777580C4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56F67-269D-4BF7-95B7-ED57ABEB662A}" type="datetimeFigureOut">
              <a:rPr lang="ru-RU" smtClean="0"/>
              <a:pPr/>
              <a:t>28.01.2024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01214-C681-44FC-BA14-B1D777580C4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56F67-269D-4BF7-95B7-ED57ABEB662A}" type="datetimeFigureOut">
              <a:rPr lang="ru-RU" smtClean="0"/>
              <a:pPr/>
              <a:t>28.01.2024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01214-C681-44FC-BA14-B1D777580C4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56F67-269D-4BF7-95B7-ED57ABEB662A}" type="datetimeFigureOut">
              <a:rPr lang="ru-RU" smtClean="0"/>
              <a:pPr/>
              <a:t>28.01.2024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01214-C681-44FC-BA14-B1D777580C4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56F67-269D-4BF7-95B7-ED57ABEB662A}" type="datetimeFigureOut">
              <a:rPr lang="ru-RU" smtClean="0"/>
              <a:pPr/>
              <a:t>28.01.2024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01214-C681-44FC-BA14-B1D777580C4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56F67-269D-4BF7-95B7-ED57ABEB662A}" type="datetimeFigureOut">
              <a:rPr lang="ru-RU" smtClean="0"/>
              <a:pPr/>
              <a:t>28.01.2024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01214-C681-44FC-BA14-B1D777580C4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56F67-269D-4BF7-95B7-ED57ABEB662A}" type="datetimeFigureOut">
              <a:rPr lang="ru-RU" smtClean="0"/>
              <a:pPr/>
              <a:t>28.01.2024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01214-C681-44FC-BA14-B1D777580C4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56F67-269D-4BF7-95B7-ED57ABEB662A}" type="datetimeFigureOut">
              <a:rPr lang="ru-RU" smtClean="0"/>
              <a:pPr/>
              <a:t>28.01.2024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01214-C681-44FC-BA14-B1D777580C4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56F67-269D-4BF7-95B7-ED57ABEB662A}" type="datetimeFigureOut">
              <a:rPr lang="ru-RU" smtClean="0"/>
              <a:pPr/>
              <a:t>28.01.2024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01214-C681-44FC-BA14-B1D777580C4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F56F67-269D-4BF7-95B7-ED57ABEB662A}" type="datetimeFigureOut">
              <a:rPr lang="ru-RU" smtClean="0"/>
              <a:pPr/>
              <a:t>28.01.2024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F01214-C681-44FC-BA14-B1D777580C4A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wikiwand.com/sah/%D0%94%D0%B0%D2%95%D0%B0%D0%B0%D0%BC%D1%8B%D1%80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Задний План, Красочный, Цвет, Красочный Фон, Цвет Фона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Рисунок 2" descr="https://ds04.infourok.ru/uploads/ex/009c/0001c1d3-71aa6a07/img9.jpg"/>
          <p:cNvPicPr/>
          <p:nvPr/>
        </p:nvPicPr>
        <p:blipFill>
          <a:blip r:embed="rId3"/>
          <a:srcRect l="1786" t="2284" r="2679" b="45190"/>
          <a:stretch>
            <a:fillRect/>
          </a:stretch>
        </p:blipFill>
        <p:spPr bwMode="auto">
          <a:xfrm>
            <a:off x="1142976" y="428604"/>
            <a:ext cx="7643866" cy="49292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 descr="C:\ФОТКИ, семья\Портреты КВС\ВС3 (2).jpg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357686" y="5715016"/>
            <a:ext cx="791713" cy="8205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Прямоугольник 5"/>
          <p:cNvSpPr/>
          <p:nvPr/>
        </p:nvSpPr>
        <p:spPr>
          <a:xfrm>
            <a:off x="5500694" y="5715016"/>
            <a:ext cx="3500462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12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Кривошапкина Валентина Семеновна </a:t>
            </a:r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2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 ГБПОУ «ХОК»</a:t>
            </a:r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2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им.Н.Е. </a:t>
            </a:r>
            <a:r>
              <a:rPr lang="ru-RU" sz="1200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Мординова-Амма</a:t>
            </a:r>
            <a:r>
              <a:rPr lang="ru-RU" sz="12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Аччыгыйа</a:t>
            </a:r>
            <a:r>
              <a:rPr lang="ru-RU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Задний План, Красочный, Цвет, Красочный Фон, Цвет Фона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09" name="Rectangle 1"/>
          <p:cNvSpPr>
            <a:spLocks noChangeArrowheads="1"/>
          </p:cNvSpPr>
          <p:nvPr/>
        </p:nvSpPr>
        <p:spPr bwMode="auto">
          <a:xfrm>
            <a:off x="1142976" y="0"/>
            <a:ext cx="7786742" cy="623247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            </a:t>
            </a:r>
            <a:r>
              <a:rPr kumimoji="0" lang="ru-RU" sz="3200" b="1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Этии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3200" b="1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ойоҕос чилиэнэ</a:t>
            </a: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sah-RU" sz="4000" dirty="0"/>
              <a:t> </a:t>
            </a:r>
            <a:r>
              <a:rPr lang="sah-RU" sz="2000" dirty="0">
                <a:latin typeface="Times New Roman" pitchFamily="18" charset="0"/>
                <a:cs typeface="Times New Roman" pitchFamily="18" charset="0"/>
              </a:rPr>
              <a:t>Ойоҕос чилиэн тутаах чилиэнтэн тутулуктаах, туһааны, кэпсиирэни тэнитэн, ситэрэн- хоторон биэрэр. Онон этии ис хоһоонун чуолкайдыыр, кэҥэтэр, санааны ордук толору этэргэ көмөлөһөр.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 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Быһаарыы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Быһаарыы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—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быһаарар, сырдатар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суолталаах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ойоҕос чилиэн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Ханнык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?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Хайдах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?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диэн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ыйытыыларга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эппиэттиир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Толоруу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Толоруу</a:t>
            </a: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—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хайааһыҥҥа кыттыктаах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тэрили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көрдөрөр ойоҕос чилиэн.Ойо</a:t>
            </a:r>
            <a:r>
              <a:rPr kumimoji="0" lang="sah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ҕос түһүк ыйытыыларыгар эппиэттиир.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Сиһилии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</a:t>
            </a:r>
            <a:r>
              <a:rPr kumimoji="0" lang="ru-RU" sz="2000" b="0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Сиһилии 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—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хайааһын сүрүн бэлиэтин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көрдөрөр ойоҕос чилиэн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0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</a:t>
            </a:r>
            <a:r>
              <a:rPr lang="ru-RU" sz="2000" dirty="0" err="1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Хаһан?</a:t>
            </a:r>
            <a:r>
              <a:rPr lang="ru-RU" sz="2000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Ханна</a:t>
            </a:r>
            <a:r>
              <a:rPr lang="ru-RU" sz="2000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? </a:t>
            </a:r>
            <a:r>
              <a:rPr lang="ru-RU" sz="2000" dirty="0" err="1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Хайдах</a:t>
            </a:r>
            <a:r>
              <a:rPr lang="ru-RU" sz="2000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? </a:t>
            </a:r>
            <a:r>
              <a:rPr lang="ru-RU" sz="2000" dirty="0" err="1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Тоҕо?</a:t>
            </a:r>
            <a:r>
              <a:rPr lang="ru-RU" sz="2000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Төһө өр?</a:t>
            </a:r>
            <a:r>
              <a:rPr lang="ru-RU" sz="2000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Ыйытыыларга</a:t>
            </a:r>
            <a:r>
              <a:rPr lang="ru-RU" sz="2000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      </a:t>
            </a:r>
            <a:r>
              <a:rPr lang="ru-RU" sz="2000" dirty="0" err="1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хоруйдуур</a:t>
            </a:r>
            <a:r>
              <a:rPr lang="ru-RU" sz="2000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 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Иккис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ааты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биэрэн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сырдатар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быһаарыы 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1559B5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hlinkClick r:id="rId3" tooltip="Даҕаамыр"/>
              </a:rPr>
              <a:t>даҕаамыр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дэнэр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Задний План, Красочный, Цвет, Красочный Фон, Цвет Фона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1857356" y="2928934"/>
          <a:ext cx="7000923" cy="3286148"/>
        </p:xfrm>
        <a:graphic>
          <a:graphicData uri="http://schemas.openxmlformats.org/drawingml/2006/table">
            <a:tbl>
              <a:tblPr/>
              <a:tblGrid>
                <a:gridCol w="2879076"/>
                <a:gridCol w="2176862"/>
                <a:gridCol w="1944985"/>
              </a:tblGrid>
              <a:tr h="43245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ah-RU" sz="18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холобур</a:t>
                      </a: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ah-RU" sz="18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ыйытыы</a:t>
                      </a: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ah-RU" sz="18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саҥа чааһа</a:t>
                      </a: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2853689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ah-RU" sz="18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Тирии сон</a:t>
                      </a: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ah-RU" sz="18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Кыһыл таҥас</a:t>
                      </a: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ah-RU" sz="18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Сэттэ кыталык</a:t>
                      </a: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ah-RU" sz="18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Мин кинигэм</a:t>
                      </a: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ah-RU" sz="18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Ыалдьар </a:t>
                      </a:r>
                      <a:r>
                        <a:rPr lang="sah-RU" sz="18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оҕо</a:t>
                      </a: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ah-RU" sz="18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Тостон хаалбыт мас</a:t>
                      </a: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ah-RU" sz="18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Туох</a:t>
                      </a:r>
                      <a:r>
                        <a:rPr lang="ru-RU" sz="18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? сон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ah-RU" sz="18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Хайдах</a:t>
                      </a:r>
                      <a:r>
                        <a:rPr lang="ru-RU" sz="18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? Та</a:t>
                      </a:r>
                      <a:r>
                        <a:rPr lang="sah-RU" sz="18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ҥ</a:t>
                      </a:r>
                      <a:r>
                        <a:rPr lang="ru-RU" sz="18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ас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ah-RU" sz="18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Хас</a:t>
                      </a:r>
                      <a:r>
                        <a:rPr lang="ru-RU" sz="18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? </a:t>
                      </a:r>
                      <a:r>
                        <a:rPr lang="ru-RU" sz="18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кыталык</a:t>
                      </a: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Ким? </a:t>
                      </a:r>
                      <a:r>
                        <a:rPr lang="ru-RU" sz="18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киэнэ</a:t>
                      </a: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Ханнык</a:t>
                      </a:r>
                      <a:r>
                        <a:rPr lang="ru-RU" sz="18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? </a:t>
                      </a:r>
                      <a:r>
                        <a:rPr lang="ru-RU" sz="1800" dirty="0" err="1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Оҕо</a:t>
                      </a: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Хайдах</a:t>
                      </a:r>
                      <a:r>
                        <a:rPr lang="ru-RU" sz="18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? </a:t>
                      </a:r>
                      <a:r>
                        <a:rPr lang="ru-RU" sz="18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мас</a:t>
                      </a: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ah-RU" sz="18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Аат тыл</a:t>
                      </a: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ah-RU" sz="18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Даҕааһын аат</a:t>
                      </a: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ah-RU" sz="18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Ахсаан аат</a:t>
                      </a: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ah-RU" sz="18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Солбуйар аат</a:t>
                      </a: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ah-RU" sz="18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Аат туохтуур</a:t>
                      </a: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ah-RU" sz="18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Тыл ситимэ</a:t>
                      </a: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1357290" y="214290"/>
            <a:ext cx="7500990" cy="190821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Быһаарыы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барамай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дьүһүнүн, быһыытын, ахсаанын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туох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уратылааҕын чопчулуур</a:t>
            </a: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ru-RU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ханнык</a:t>
            </a: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? </a:t>
            </a:r>
            <a:r>
              <a:rPr kumimoji="0" lang="ru-RU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хайдах</a:t>
            </a: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? </a:t>
            </a:r>
            <a:r>
              <a:rPr kumimoji="0" lang="ru-RU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хас</a:t>
            </a: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? </a:t>
            </a:r>
            <a:r>
              <a:rPr kumimoji="0" lang="ru-RU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туохтаах</a:t>
            </a: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? </a:t>
            </a:r>
            <a:r>
              <a:rPr kumimoji="0" lang="ru-RU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туох</a:t>
            </a: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? </a:t>
            </a:r>
            <a:r>
              <a:rPr kumimoji="0" lang="ru-RU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хаһааҥҥы?</a:t>
            </a: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ханнааҕы?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диэн ыйытыыга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хоруйдуур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Этиигэ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хас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да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тус-туһунан быһаарыы сэргэстэһэ сылдьыан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сөп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Холобур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Кэтэһиилээх кэрэ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кэммит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кэллэ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868008" y="2428868"/>
            <a:ext cx="5275892" cy="36933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Этиигэ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араас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саҥа чааһа быһаарыы буолар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714744" y="142852"/>
            <a:ext cx="242889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11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 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Быһаарыы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Задний План, Красочный, Цвет, Красочный Фон, Цвет Фона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0" name="Picture 2" descr="https://ds04.infourok.ru/uploads/ex/0f6d/0011266c-8cdd8941/img2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714480" y="357166"/>
            <a:ext cx="7054836" cy="529112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Задний План, Красочный, Цвет, Красочный Фон, Цвет Фона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1071538" y="500042"/>
            <a:ext cx="7929618" cy="1415772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Толоруу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кэпсиирэттэн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тутулуктаах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,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ойоҕос </a:t>
            </a:r>
            <a:r>
              <a:rPr lang="ru-RU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түһүк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ыйытыытыгар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хоруйдуур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Толоруу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икки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араастаах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көнө толоруу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хайанар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барамайы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бэлиэтиир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ru-RU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тугу</a:t>
            </a: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?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диэн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ыйытыыга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хоруйдуур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Онтон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атын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ыйытыылаах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ойоҕос </a:t>
            </a:r>
            <a:r>
              <a:rPr lang="ru-RU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түһүккэ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турар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толоруу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ойоҕос толоруу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буолар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500430" y="1"/>
            <a:ext cx="335758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Толоруу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2071670" y="4143380"/>
          <a:ext cx="6929486" cy="2571768"/>
        </p:xfrm>
        <a:graphic>
          <a:graphicData uri="http://schemas.openxmlformats.org/drawingml/2006/table">
            <a:tbl>
              <a:tblPr/>
              <a:tblGrid>
                <a:gridCol w="2850591"/>
                <a:gridCol w="2051035"/>
                <a:gridCol w="2027860"/>
              </a:tblGrid>
              <a:tr h="370682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ah-RU" sz="16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холобур</a:t>
                      </a:r>
                      <a:endParaRPr lang="ru-RU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ah-RU" sz="16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ыйытыы</a:t>
                      </a:r>
                      <a:endParaRPr lang="ru-RU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ah-RU" sz="16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саҥа чааһа</a:t>
                      </a:r>
                      <a:endParaRPr lang="ru-RU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2201086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ah-RU" sz="16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Сурук ааҕар</a:t>
                      </a:r>
                      <a:endParaRPr lang="ru-RU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ah-RU" sz="16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Кинигэтэ көр</a:t>
                      </a:r>
                      <a:endParaRPr lang="ru-RU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ah-RU" sz="16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Атынан кэллэ</a:t>
                      </a:r>
                      <a:endParaRPr lang="ru-RU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ah-RU" sz="16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Сэттиһи бүтэрдим</a:t>
                      </a:r>
                      <a:endParaRPr lang="ru-RU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ah-RU" sz="16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Миигиннээҕэр улахан</a:t>
                      </a:r>
                      <a:endParaRPr lang="ru-RU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ah-RU" sz="16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Ылбыккын билэбин</a:t>
                      </a:r>
                      <a:endParaRPr lang="ru-RU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ah-RU" sz="16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тугу ааҕар?</a:t>
                      </a:r>
                      <a:endParaRPr lang="ru-RU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ah-RU" sz="16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туохта көр?</a:t>
                      </a:r>
                      <a:endParaRPr lang="ru-RU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ah-RU" sz="16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тугунан кэллэ?</a:t>
                      </a:r>
                      <a:endParaRPr lang="ru-RU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ah-RU" sz="16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тугу бүтэрдим?</a:t>
                      </a:r>
                      <a:endParaRPr lang="ru-RU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ah-RU" sz="16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кимнээҕэр</a:t>
                      </a:r>
                      <a:r>
                        <a:rPr lang="sah-RU" sz="16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?</a:t>
                      </a:r>
                      <a:endParaRPr lang="ru-RU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ah-RU" sz="16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тугу билэбин?</a:t>
                      </a:r>
                      <a:endParaRPr lang="ru-RU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ah-RU" sz="16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аат тыл</a:t>
                      </a:r>
                      <a:endParaRPr lang="ru-RU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ah-RU" sz="16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аат тыл</a:t>
                      </a:r>
                      <a:endParaRPr lang="ru-RU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ah-RU" sz="16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аат тыл</a:t>
                      </a:r>
                      <a:endParaRPr lang="ru-RU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ah-RU" sz="16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ахсаан аат</a:t>
                      </a:r>
                      <a:endParaRPr lang="ru-RU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ah-RU" sz="16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солбуйар аат</a:t>
                      </a:r>
                      <a:endParaRPr lang="ru-RU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ah-RU" sz="16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аат туохтуур</a:t>
                      </a:r>
                      <a:endParaRPr lang="ru-RU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3214678" y="3786190"/>
            <a:ext cx="5214974" cy="369332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Этиигэ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араас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саҥа чааһа толоруу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буолар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Рисунок 6" descr="https://documents.infourok.ru/2a6f03a5-f42b-434d-867c-bf1ce39bff44/0/slide_03.jpg"/>
          <p:cNvPicPr/>
          <p:nvPr/>
        </p:nvPicPr>
        <p:blipFill>
          <a:blip r:embed="rId3"/>
          <a:srcRect l="6594" t="32239" r="12074" b="15005"/>
          <a:stretch>
            <a:fillRect/>
          </a:stretch>
        </p:blipFill>
        <p:spPr bwMode="auto">
          <a:xfrm>
            <a:off x="4429124" y="1643050"/>
            <a:ext cx="4000528" cy="22145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Задний План, Красочный, Цвет, Красочный Фон, Цвет Фона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3714744" y="142852"/>
            <a:ext cx="2714644" cy="46166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Сиһилии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481" name="Rectangle 1"/>
          <p:cNvSpPr>
            <a:spLocks noChangeArrowheads="1"/>
          </p:cNvSpPr>
          <p:nvPr/>
        </p:nvSpPr>
        <p:spPr bwMode="auto">
          <a:xfrm>
            <a:off x="1214414" y="785794"/>
            <a:ext cx="7643866" cy="532453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Ханна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?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Ханан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?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Хантан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?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ыйытыыларга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эппиэттээн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сиһилии хайааһын буолар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миэстэтин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сиһилиир.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Х-р</a:t>
            </a:r>
            <a:r>
              <a:rPr kumimoji="0" lang="ru-RU" sz="200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 </a:t>
            </a:r>
            <a:r>
              <a:rPr kumimoji="0" lang="ru-RU" sz="2000" i="1" u="sng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Уҥуор</a:t>
            </a:r>
            <a:r>
              <a:rPr kumimoji="0" lang="ru-RU" sz="200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кытылга</a:t>
            </a:r>
            <a:r>
              <a:rPr kumimoji="0" lang="ru-RU" sz="200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дьоннор</a:t>
            </a:r>
            <a:r>
              <a:rPr kumimoji="0" lang="ru-RU" sz="200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кэллилэр</a:t>
            </a:r>
            <a:r>
              <a:rPr kumimoji="0" lang="ru-RU" sz="200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Хаһан?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ыйытыыга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эппиэттээн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хайааһын буолар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кэмин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чопчулуур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Х-р</a:t>
            </a: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 </a:t>
            </a:r>
            <a:r>
              <a:rPr kumimoji="0" lang="ru-RU" sz="20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Аҕам </a:t>
            </a:r>
            <a:r>
              <a:rPr kumimoji="0" lang="ru-RU" sz="2000" b="0" i="1" u="sng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бэҕэһээ</a:t>
            </a:r>
            <a:r>
              <a:rPr kumimoji="0" lang="ru-RU" sz="20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хапкааны</a:t>
            </a: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иитэргэ</a:t>
            </a: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үөрэппитэ.</a:t>
            </a:r>
            <a:endParaRPr kumimoji="0" lang="ru-RU" sz="20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Хайдах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?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ыйытыыга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хоруйдаан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хайааһын хайдах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оҥоһулларын сиһилиир.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Х-р</a:t>
            </a: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 </a:t>
            </a:r>
            <a:r>
              <a:rPr kumimoji="0" lang="ru-RU" sz="20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Убайым</a:t>
            </a: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0" i="1" u="sng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үчүгэйдик</a:t>
            </a:r>
            <a:r>
              <a:rPr kumimoji="0" lang="ru-RU" sz="20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уһанар.</a:t>
            </a:r>
            <a:endParaRPr kumimoji="0" lang="ru-RU" sz="20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Тоҕо?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ыйытыыга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эппиэттээн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хайааһын оҥоһуллар сыалын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соругун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чопчулуур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Х-р</a:t>
            </a: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  </a:t>
            </a:r>
            <a:r>
              <a:rPr kumimoji="0" lang="ru-RU" sz="2000" b="0" i="1" u="sng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Үрдээн иһээр</a:t>
            </a:r>
            <a:r>
              <a:rPr kumimoji="0" lang="ru-RU" sz="20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ru-RU" sz="2000" b="0" i="1" u="sng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үлэһит буойуна</a:t>
            </a:r>
            <a:r>
              <a:rPr kumimoji="0" lang="ru-RU" sz="2000" b="0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0" i="1" u="sng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буолаары</a:t>
            </a: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уолчаан</a:t>
            </a: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куйуурдуу</a:t>
            </a: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турара</a:t>
            </a: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ru-RU" sz="20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Задний План, Красочный, Цвет, Красочный Фон, Цвет Фона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214414" y="214290"/>
            <a:ext cx="7572428" cy="5940088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Сорудах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Этии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ойоҕос чилиэннэрин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болдьох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бэлиэнэн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тарт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</a:t>
            </a:r>
            <a:endParaRPr lang="sah-RU" sz="2000" b="1" dirty="0"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ah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Кыра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балтым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детсадка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сылдьар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Кыһын күүстээх тыал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түһэр.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Арай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үрэх кытыытыгар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үрдүк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талах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үүнэр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Былыттаах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күн буолла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Тыал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улахан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маһы охторуон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сөп.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Хотугу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сир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тыйыс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айылҕатыгар намыһах синньигэс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мас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үүнэр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Мин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саҥа хаһыаты ааҕабын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Бу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задачаны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таба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суоттаатым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Иван Иванович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Машаны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көтөхтө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Рисунок 1" descr="ВС3 (2)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43834" y="5000636"/>
            <a:ext cx="947224" cy="1071570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5072066" y="6215082"/>
            <a:ext cx="371477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14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Кривошапкина Валентина Семеновна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4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ГБПОУ «ХОК» </a:t>
            </a:r>
            <a:r>
              <a:rPr lang="ru-RU" sz="1400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им.Амма</a:t>
            </a:r>
            <a:r>
              <a:rPr lang="ru-RU" sz="14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Аччыгыйа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97</TotalTime>
  <Words>391</Words>
  <Application>Microsoft Office PowerPoint</Application>
  <PresentationFormat>Экран (4:3)</PresentationFormat>
  <Paragraphs>104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Home</dc:creator>
  <cp:lastModifiedBy>Home</cp:lastModifiedBy>
  <cp:revision>19</cp:revision>
  <dcterms:created xsi:type="dcterms:W3CDTF">2022-01-27T08:21:11Z</dcterms:created>
  <dcterms:modified xsi:type="dcterms:W3CDTF">2024-01-28T12:18:08Z</dcterms:modified>
</cp:coreProperties>
</file>