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9144000" cy="5143500" type="screen16x9"/>
  <p:notesSz cx="6858000" cy="9144000"/>
  <p:embeddedFontLst>
    <p:embeddedFont>
      <p:font typeface="Roboto" charset="0"/>
      <p:regular r:id="rId16"/>
      <p:bold r:id="rId17"/>
      <p:italic r:id="rId18"/>
      <p:boldItalic r:id="rId19"/>
    </p:embeddedFont>
    <p:embeddedFont>
      <p:font typeface="Calibri" pitchFamily="34" charset="0"/>
      <p:regular r:id="rId20"/>
      <p:bold r:id="rId21"/>
      <p:italic r:id="rId22"/>
      <p:boldItalic r:id="rId2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snapToGrid="0">
      <p:cViewPr varScale="1">
        <p:scale>
          <a:sx n="112" d="100"/>
          <a:sy n="112" d="100"/>
        </p:scale>
        <p:origin x="-610" y="-72"/>
      </p:cViewPr>
      <p:guideLst>
        <p:guide orient="horz" pos="162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af75d40bf8_0_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af75d40bf8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af75d40bf8_0_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af75d40bf8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af75d40bf8_0_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af75d40bf8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af75d40bf8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af75d40bf8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af75d40bf8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af75d40bf8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af75d40bf8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af75d40bf8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af75d40bf8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af75d40bf8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af75d40bf8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af75d40bf8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af75d40bf8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af75d40bf8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af75d40bf8_0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af75d40bf8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af75d40bf8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af75d40bf8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af75d40bf8_0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af75d40bf8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D0E0E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13.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1.xml"/><Relationship Id="rId5" Type="http://schemas.openxmlformats.org/officeDocument/2006/relationships/hyperlink" Target="https://sah.wikipedia.org/wiki/%D0%9A%D1%83%D0%BB%D1%83%D0%BD_%D1%82%D1%83%D1%82%D0%B0%D1%80_5" TargetMode="External"/><Relationship Id="rId4" Type="http://schemas.openxmlformats.org/officeDocument/2006/relationships/hyperlink" Target="https://sah.wikipedia.org/wiki/1943"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152400" y="152400"/>
            <a:ext cx="8814424" cy="43498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100" name="Google Shape;100;p22"/>
          <p:cNvPicPr preferRelativeResize="0"/>
          <p:nvPr/>
        </p:nvPicPr>
        <p:blipFill>
          <a:blip r:embed="rId3">
            <a:alphaModFix/>
          </a:blip>
          <a:stretch>
            <a:fillRect/>
          </a:stretch>
        </p:blipFill>
        <p:spPr>
          <a:xfrm>
            <a:off x="58900" y="374450"/>
            <a:ext cx="5859474" cy="4394600"/>
          </a:xfrm>
          <a:prstGeom prst="rect">
            <a:avLst/>
          </a:prstGeom>
          <a:noFill/>
          <a:ln>
            <a:noFill/>
          </a:ln>
        </p:spPr>
      </p:pic>
      <p:sp>
        <p:nvSpPr>
          <p:cNvPr id="101" name="Google Shape;101;p22"/>
          <p:cNvSpPr txBox="1"/>
          <p:nvPr/>
        </p:nvSpPr>
        <p:spPr>
          <a:xfrm>
            <a:off x="6025250" y="0"/>
            <a:ext cx="3059400" cy="506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 sz="1650" b="1">
                <a:solidFill>
                  <a:srgbClr val="2D2D2D"/>
                </a:solidFill>
                <a:highlight>
                  <a:srgbClr val="FFFFFF"/>
                </a:highlight>
                <a:latin typeface="Roboto"/>
                <a:ea typeface="Roboto"/>
                <a:cs typeface="Roboto"/>
                <a:sym typeface="Roboto"/>
              </a:rPr>
              <a:t>Атырдьах ыйын 30 күнэ гражданскай сэрии устуоруйатыгар ураты күн буолла. Ол курдук 95 сыл анараа өртүгэр эһэлэрэ 18 күн устата утарыта туран кырыктаах кыргыыһыыга киирсибит сирдэригэр кинилэр сыдьааннара, ол эбэтэр Строд сиэнэ Эмиэрикэттэн кэлбит Ольга Русина-Строд, Москубаттан хос сиэнэ Ян Строд уонна Пепеляев сиэнэ Узбекистан Ташкент куоратыттан Виктор Пепеляев уолунаан Игорьдыын кэлэннэр эйэлэһии дуоскатын ииллилэр.</a:t>
            </a:r>
            <a:endParaRPr sz="1900">
              <a:solidFill>
                <a:schemeClr val="dk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106" name="Google Shape;106;p23"/>
          <p:cNvPicPr preferRelativeResize="0"/>
          <p:nvPr/>
        </p:nvPicPr>
        <p:blipFill>
          <a:blip r:embed="rId3">
            <a:alphaModFix/>
          </a:blip>
          <a:stretch>
            <a:fillRect/>
          </a:stretch>
        </p:blipFill>
        <p:spPr>
          <a:xfrm>
            <a:off x="152400" y="152400"/>
            <a:ext cx="6120400" cy="4590300"/>
          </a:xfrm>
          <a:prstGeom prst="rect">
            <a:avLst/>
          </a:prstGeom>
          <a:noFill/>
          <a:ln>
            <a:noFill/>
          </a:ln>
        </p:spPr>
      </p:pic>
      <p:sp>
        <p:nvSpPr>
          <p:cNvPr id="107" name="Google Shape;107;p23"/>
          <p:cNvSpPr txBox="1"/>
          <p:nvPr/>
        </p:nvSpPr>
        <p:spPr>
          <a:xfrm>
            <a:off x="6452750" y="240475"/>
            <a:ext cx="2605200" cy="275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 sz="1750">
                <a:solidFill>
                  <a:srgbClr val="2D2D2D"/>
                </a:solidFill>
                <a:highlight>
                  <a:srgbClr val="FFFFFF"/>
                </a:highlight>
                <a:latin typeface="Roboto"/>
                <a:ea typeface="Roboto"/>
                <a:cs typeface="Roboto"/>
                <a:sym typeface="Roboto"/>
              </a:rPr>
              <a:t>Строд сиэнэ </a:t>
            </a:r>
            <a:r>
              <a:rPr lang="ru" sz="1750" b="1">
                <a:solidFill>
                  <a:srgbClr val="2D2D2D"/>
                </a:solidFill>
                <a:highlight>
                  <a:srgbClr val="FFFFFF"/>
                </a:highlight>
                <a:latin typeface="Roboto"/>
                <a:ea typeface="Roboto"/>
                <a:cs typeface="Roboto"/>
                <a:sym typeface="Roboto"/>
              </a:rPr>
              <a:t>Ольга Новомировна</a:t>
            </a:r>
            <a:r>
              <a:rPr lang="ru" sz="1750">
                <a:solidFill>
                  <a:srgbClr val="2D2D2D"/>
                </a:solidFill>
                <a:highlight>
                  <a:srgbClr val="FFFFFF"/>
                </a:highlight>
                <a:latin typeface="Roboto"/>
                <a:ea typeface="Roboto"/>
                <a:cs typeface="Roboto"/>
                <a:sym typeface="Roboto"/>
              </a:rPr>
              <a:t> наһаа долгуйан, ытамньыйан ылла, эһэтэ 1932 сыллаахха кэлэ сылдьан суруйан хаалларбыт истиэнэтин таһыгар соҕотоҕун олорон ылла. «</a:t>
            </a:r>
            <a:r>
              <a:rPr lang="ru" sz="1750" i="1">
                <a:solidFill>
                  <a:srgbClr val="2D2D2D"/>
                </a:solidFill>
                <a:highlight>
                  <a:srgbClr val="FFFFFF"/>
                </a:highlight>
                <a:latin typeface="Roboto"/>
                <a:ea typeface="Roboto"/>
                <a:cs typeface="Roboto"/>
                <a:sym typeface="Roboto"/>
              </a:rPr>
              <a:t>Мин бу аан бастакы сырыым. Наһаа долгуйабын. </a:t>
            </a:r>
            <a:r>
              <a:rPr lang="ru" sz="1750" b="1" i="1">
                <a:solidFill>
                  <a:srgbClr val="2D2D2D"/>
                </a:solidFill>
                <a:highlight>
                  <a:srgbClr val="FFFFFF"/>
                </a:highlight>
                <a:latin typeface="Roboto"/>
                <a:ea typeface="Roboto"/>
                <a:cs typeface="Roboto"/>
                <a:sym typeface="Roboto"/>
              </a:rPr>
              <a:t>Ян</a:t>
            </a:r>
            <a:r>
              <a:rPr lang="ru" sz="1750" i="1">
                <a:solidFill>
                  <a:srgbClr val="2D2D2D"/>
                </a:solidFill>
                <a:highlight>
                  <a:srgbClr val="FFFFFF"/>
                </a:highlight>
                <a:latin typeface="Roboto"/>
                <a:ea typeface="Roboto"/>
                <a:cs typeface="Roboto"/>
                <a:sym typeface="Roboto"/>
              </a:rPr>
              <a:t> манна иккис сырыыта. Кыра сылдьан кэлэ сылдьыбыта</a:t>
            </a:r>
            <a:r>
              <a:rPr lang="ru" sz="1750">
                <a:solidFill>
                  <a:srgbClr val="2D2D2D"/>
                </a:solidFill>
                <a:highlight>
                  <a:srgbClr val="FFFFFF"/>
                </a:highlight>
                <a:latin typeface="Roboto"/>
                <a:ea typeface="Roboto"/>
                <a:cs typeface="Roboto"/>
                <a:sym typeface="Roboto"/>
              </a:rPr>
              <a:t>«, — диэн этэр кини.</a:t>
            </a:r>
            <a:endParaRPr sz="20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pic>
        <p:nvPicPr>
          <p:cNvPr id="112" name="Google Shape;112;p24"/>
          <p:cNvPicPr preferRelativeResize="0"/>
          <p:nvPr/>
        </p:nvPicPr>
        <p:blipFill>
          <a:blip r:embed="rId3">
            <a:alphaModFix/>
          </a:blip>
          <a:stretch>
            <a:fillRect/>
          </a:stretch>
        </p:blipFill>
        <p:spPr>
          <a:xfrm>
            <a:off x="72250" y="300926"/>
            <a:ext cx="5912924" cy="4434701"/>
          </a:xfrm>
          <a:prstGeom prst="rect">
            <a:avLst/>
          </a:prstGeom>
          <a:noFill/>
          <a:ln>
            <a:noFill/>
          </a:ln>
        </p:spPr>
      </p:pic>
      <p:sp>
        <p:nvSpPr>
          <p:cNvPr id="113" name="Google Shape;113;p24"/>
          <p:cNvSpPr txBox="1"/>
          <p:nvPr/>
        </p:nvSpPr>
        <p:spPr>
          <a:xfrm>
            <a:off x="5985175" y="200400"/>
            <a:ext cx="3045900" cy="482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 sz="1750">
                <a:solidFill>
                  <a:srgbClr val="2D2D2D"/>
                </a:solidFill>
                <a:highlight>
                  <a:srgbClr val="FFFFFF"/>
                </a:highlight>
                <a:latin typeface="Roboto"/>
                <a:ea typeface="Roboto"/>
                <a:cs typeface="Roboto"/>
                <a:sym typeface="Roboto"/>
              </a:rPr>
              <a:t>Бу курдук эйэлэһии, урукку өстөһүүнү умнар үтүө тэрээһин кыттыылаахтара 95 сыл анараа өртүгэр элбэх хаан тохтуулаах кыргыһыы буолбут алааһын көрдүлэр. Анал тэрилинэн ыйдаран музей үлэһиттэрэ хас да буулдьаны, бэл диэтэр граната бытархайдарын буллулар. Ону гражданскай сэрии кыттыылаахтарын сиэннэригэр өйдөбүнньүк быһыытынан туттардылар.</a:t>
            </a:r>
            <a:endParaRPr sz="20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25"/>
          <p:cNvPicPr preferRelativeResize="0"/>
          <p:nvPr/>
        </p:nvPicPr>
        <p:blipFill>
          <a:blip r:embed="rId3">
            <a:alphaModFix/>
          </a:blip>
          <a:stretch>
            <a:fillRect/>
          </a:stretch>
        </p:blipFill>
        <p:spPr>
          <a:xfrm>
            <a:off x="370224" y="118280"/>
            <a:ext cx="6451600" cy="4838700"/>
          </a:xfrm>
          <a:prstGeom prst="rect">
            <a:avLst/>
          </a:prstGeom>
          <a:noFill/>
          <a:ln>
            <a:noFill/>
          </a:ln>
        </p:spPr>
      </p:pic>
      <p:pic>
        <p:nvPicPr>
          <p:cNvPr id="3" name="Рисунок 2" descr="C:\ФОТКИ, семья\Портреты КВС\ВС3 (2).jpg"/>
          <p:cNvPicPr/>
          <p:nvPr/>
        </p:nvPicPr>
        <p:blipFill>
          <a:blip r:embed="rId4" cstate="print"/>
          <a:srcRect/>
          <a:stretch>
            <a:fillRect/>
          </a:stretch>
        </p:blipFill>
        <p:spPr bwMode="auto">
          <a:xfrm>
            <a:off x="6932921" y="2932620"/>
            <a:ext cx="819150" cy="929640"/>
          </a:xfrm>
          <a:prstGeom prst="rect">
            <a:avLst/>
          </a:prstGeom>
          <a:noFill/>
          <a:ln w="9525">
            <a:noFill/>
            <a:miter lim="800000"/>
            <a:headEnd/>
            <a:tailEnd/>
          </a:ln>
        </p:spPr>
      </p:pic>
      <p:sp>
        <p:nvSpPr>
          <p:cNvPr id="2049" name="Rectangle 1"/>
          <p:cNvSpPr>
            <a:spLocks noChangeArrowheads="1"/>
          </p:cNvSpPr>
          <p:nvPr/>
        </p:nvSpPr>
        <p:spPr bwMode="auto">
          <a:xfrm>
            <a:off x="6823880" y="3923731"/>
            <a:ext cx="2320119"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Кривошапкина Валентина Семеновна</a:t>
            </a:r>
            <a:endParaRPr kumimoji="0" lang="ru-RU"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ГБПОУ </a:t>
            </a:r>
            <a:r>
              <a:rPr kumimoji="0" lang="ru-RU" sz="10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ru-RU" sz="1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ХОК</a:t>
            </a:r>
            <a:r>
              <a:rPr kumimoji="0" lang="ru-RU" sz="1000" b="0" i="0" u="none" strike="noStrike" cap="none" normalizeH="0" baseline="0" dirty="0" smtClean="0">
                <a:ln>
                  <a:noFill/>
                </a:ln>
                <a:solidFill>
                  <a:schemeClr val="tx1"/>
                </a:solidFill>
                <a:effectLst/>
                <a:latin typeface="Calibri"/>
                <a:ea typeface="Calibri" pitchFamily="34" charset="0"/>
                <a:cs typeface="Times New Roman" pitchFamily="18" charset="0"/>
              </a:rPr>
              <a:t>»</a:t>
            </a:r>
            <a:endParaRPr kumimoji="0" lang="ru-RU"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им.Н.Е. </a:t>
            </a:r>
            <a:r>
              <a:rPr kumimoji="0" lang="ru-RU" sz="1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Мординова-Амма</a:t>
            </a:r>
            <a:r>
              <a:rPr kumimoji="0" lang="ru-RU" sz="1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Аччыгыйа</a:t>
            </a:r>
            <a:endParaRPr kumimoji="0" lang="ru-RU"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pic>
        <p:nvPicPr>
          <p:cNvPr id="59" name="Google Shape;59;p14"/>
          <p:cNvPicPr preferRelativeResize="0"/>
          <p:nvPr/>
        </p:nvPicPr>
        <p:blipFill rotWithShape="1">
          <a:blip r:embed="rId3">
            <a:alphaModFix/>
          </a:blip>
          <a:srcRect l="17740" t="9830" r="14079" b="26665"/>
          <a:stretch/>
        </p:blipFill>
        <p:spPr>
          <a:xfrm>
            <a:off x="1165275" y="100200"/>
            <a:ext cx="7070751" cy="49431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5"/>
          <p:cNvSpPr txBox="1"/>
          <p:nvPr/>
        </p:nvSpPr>
        <p:spPr>
          <a:xfrm>
            <a:off x="0" y="0"/>
            <a:ext cx="9057900" cy="514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 b="1" dirty="0">
                <a:solidFill>
                  <a:srgbClr val="0070C0"/>
                </a:solidFill>
                <a:highlight>
                  <a:srgbClr val="FFFFFF"/>
                </a:highlight>
                <a:latin typeface="Times New Roman" pitchFamily="18" charset="0"/>
                <a:ea typeface="Times New Roman"/>
                <a:cs typeface="Times New Roman" pitchFamily="18" charset="0"/>
                <a:sym typeface="Times New Roman"/>
              </a:rPr>
              <a:t>В феврале 1923 белогвардейцы внезапной атакой взяли Амгу Слободу. До Якутска им оставалось менее двухсот километров, это было серьезной опасностью для устанавливающейся власти.  По легенде, отступая, «красные» побросали лишнее оружие в прорубь озера Усун Куель, чтоб оно не досталось врагу. До сих пор на берегу этого озера находят остатки штыков или ружей.Падение Амги открывало теперь дорогу на Якутск. Чтобы защитить столицу, «красный» отряд  Строда сумел укрепиться в двух заброшенных юртах для скота в местности Сасыл-Сысыы (располагается рядом с Амгой). Неподалёку в тайге уже спрятался отряд «белых» под командованием генерала Вишневского. Утром они бесшумно сняли часовых у деревни, но не заметили отряд Строда. Начался бой, в результате которого  был уничтожен почти весь красноармейский обоз, а сам Строд был серьезно ранен в грудь. После этого и началась «Ледовая осада».</a:t>
            </a:r>
            <a:endParaRPr b="1">
              <a:solidFill>
                <a:srgbClr val="0070C0"/>
              </a:solidFill>
              <a:highlight>
                <a:srgbClr val="FFFFFF"/>
              </a:highlight>
              <a:latin typeface="Times New Roman" pitchFamily="18" charset="0"/>
              <a:ea typeface="Times New Roman"/>
              <a:cs typeface="Times New Roman" pitchFamily="18" charset="0"/>
              <a:sym typeface="Times New Roman"/>
            </a:endParaRPr>
          </a:p>
          <a:p>
            <a:pPr marL="0" lvl="0" indent="0" algn="l" rtl="0">
              <a:spcBef>
                <a:spcPts val="0"/>
              </a:spcBef>
              <a:spcAft>
                <a:spcPts val="0"/>
              </a:spcAft>
              <a:buNone/>
            </a:pPr>
            <a:endParaRPr b="1">
              <a:solidFill>
                <a:srgbClr val="0070C0"/>
              </a:solidFill>
              <a:highlight>
                <a:srgbClr val="FFFFFF"/>
              </a:highlight>
              <a:latin typeface="Times New Roman" pitchFamily="18" charset="0"/>
              <a:ea typeface="Times New Roman"/>
              <a:cs typeface="Times New Roman" pitchFamily="18" charset="0"/>
              <a:sym typeface="Times New Roman"/>
            </a:endParaRPr>
          </a:p>
          <a:p>
            <a:pPr marL="139700" marR="139700" lvl="0" indent="0" algn="l" rtl="0">
              <a:lnSpc>
                <a:spcPct val="115000"/>
              </a:lnSpc>
              <a:spcBef>
                <a:spcPts val="0"/>
              </a:spcBef>
              <a:spcAft>
                <a:spcPts val="0"/>
              </a:spcAft>
              <a:buNone/>
            </a:pPr>
            <a:r>
              <a:rPr lang="ru" b="1" dirty="0">
                <a:solidFill>
                  <a:srgbClr val="0070C0"/>
                </a:solidFill>
                <a:highlight>
                  <a:srgbClr val="FFFFFF"/>
                </a:highlight>
                <a:latin typeface="Times New Roman" pitchFamily="18" charset="0"/>
                <a:ea typeface="Times New Roman"/>
                <a:cs typeface="Times New Roman" pitchFamily="18" charset="0"/>
                <a:sym typeface="Times New Roman"/>
              </a:rPr>
              <a:t>Два опытнейших полководца Анатолий Пепеляев («белые») и Иван Строд («красные») вели бой в течение 18 дней. Потеряв более 150 человек убитыми и ранеными,  Пепеляев решил не снимать осады, вынуждая «красных» сдаться из-за неизбежного голода. Но каждый стоял на своем.</a:t>
            </a:r>
            <a:endParaRPr b="1">
              <a:solidFill>
                <a:srgbClr val="0070C0"/>
              </a:solidFill>
              <a:highlight>
                <a:srgbClr val="FFFFFF"/>
              </a:highlight>
              <a:latin typeface="Times New Roman" pitchFamily="18" charset="0"/>
              <a:ea typeface="Times New Roman"/>
              <a:cs typeface="Times New Roman" pitchFamily="18" charset="0"/>
              <a:sym typeface="Times New Roman"/>
            </a:endParaRPr>
          </a:p>
          <a:p>
            <a:pPr marL="139700" marR="139700" lvl="0" indent="0" algn="l" rtl="0">
              <a:lnSpc>
                <a:spcPct val="115000"/>
              </a:lnSpc>
              <a:spcBef>
                <a:spcPts val="0"/>
              </a:spcBef>
              <a:spcAft>
                <a:spcPts val="0"/>
              </a:spcAft>
              <a:buNone/>
            </a:pPr>
            <a:r>
              <a:rPr lang="ru" b="1" dirty="0">
                <a:solidFill>
                  <a:srgbClr val="0070C0"/>
                </a:solidFill>
                <a:highlight>
                  <a:srgbClr val="FFFFFF"/>
                </a:highlight>
                <a:latin typeface="Times New Roman" pitchFamily="18" charset="0"/>
                <a:ea typeface="Times New Roman"/>
                <a:cs typeface="Times New Roman" pitchFamily="18" charset="0"/>
                <a:sym typeface="Times New Roman"/>
              </a:rPr>
              <a:t>Осажденные «красные», в последние дни осады питались убитыми телами коней и быков. Пулемётный огонь разрушил стены юрты, поэтому приходилось строить баррикады из замёрзших трупов людей и лошадей. 50-градусный мороз отнимал последние силы. Потери с обеих сторон уже переходили далеко за сотню.4 марта «белые» прекратили стрельбу, узнав, что Амга взята отрядом  красноармейца Байкалова, а на выручку стродовцам идет отряда Курашова из Чурапчи. Таким образом, оборона Сасыл-Сысыы задержала «белых», не дала двинуться на Якутск. Пепеляев был вынужден бежать в Охотск.</a:t>
            </a:r>
            <a:endParaRPr b="1">
              <a:solidFill>
                <a:srgbClr val="0070C0"/>
              </a:solidFill>
              <a:highlight>
                <a:srgbClr val="FFFFFF"/>
              </a:highlight>
              <a:latin typeface="Times New Roman" pitchFamily="18" charset="0"/>
              <a:ea typeface="Times New Roman"/>
              <a:cs typeface="Times New Roman" pitchFamily="18" charset="0"/>
              <a:sym typeface="Times New Roman"/>
            </a:endParaRPr>
          </a:p>
          <a:p>
            <a:pPr marL="139700" marR="139700" lvl="0" indent="0" algn="l" rtl="0">
              <a:lnSpc>
                <a:spcPct val="115000"/>
              </a:lnSpc>
              <a:spcBef>
                <a:spcPts val="0"/>
              </a:spcBef>
              <a:spcAft>
                <a:spcPts val="0"/>
              </a:spcAft>
              <a:buNone/>
            </a:pPr>
            <a:r>
              <a:rPr lang="ru" b="1" dirty="0">
                <a:solidFill>
                  <a:srgbClr val="0070C0"/>
                </a:solidFill>
                <a:highlight>
                  <a:srgbClr val="FFFFFF"/>
                </a:highlight>
                <a:latin typeface="Times New Roman" pitchFamily="18" charset="0"/>
                <a:ea typeface="Times New Roman"/>
                <a:cs typeface="Times New Roman" pitchFamily="18" charset="0"/>
                <a:sym typeface="Times New Roman"/>
              </a:rPr>
              <a:t>В результате сражения было убито 192 красноармейца и 118 белогвардейцев. Сотни раненых и пропавших без вести. И скорей всего эти цифры занижены.</a:t>
            </a:r>
            <a:endParaRPr b="1">
              <a:solidFill>
                <a:srgbClr val="0070C0"/>
              </a:solidFill>
              <a:highlight>
                <a:srgbClr val="FFFFFF"/>
              </a:highlight>
              <a:latin typeface="Times New Roman" pitchFamily="18" charset="0"/>
              <a:ea typeface="Times New Roman"/>
              <a:cs typeface="Times New Roman" pitchFamily="18" charset="0"/>
              <a:sym typeface="Times New Roman"/>
            </a:endParaRPr>
          </a:p>
          <a:p>
            <a:pPr marL="139700" marR="139700" lvl="0" indent="0" algn="l" rtl="0">
              <a:lnSpc>
                <a:spcPct val="115000"/>
              </a:lnSpc>
              <a:spcBef>
                <a:spcPts val="0"/>
              </a:spcBef>
              <a:spcAft>
                <a:spcPts val="0"/>
              </a:spcAft>
              <a:buNone/>
            </a:pPr>
            <a:endParaRPr sz="1450">
              <a:solidFill>
                <a:schemeClr val="dk1"/>
              </a:solidFill>
              <a:highlight>
                <a:srgbClr val="FFFFFF"/>
              </a:highlight>
              <a:latin typeface="Times New Roman"/>
              <a:ea typeface="Times New Roman"/>
              <a:cs typeface="Times New Roman"/>
              <a:sym typeface="Times New Roman"/>
            </a:endParaRPr>
          </a:p>
          <a:p>
            <a:pPr marL="139700" marR="139700" lvl="0" indent="0" algn="l" rtl="0">
              <a:lnSpc>
                <a:spcPct val="115000"/>
              </a:lnSpc>
              <a:spcBef>
                <a:spcPts val="0"/>
              </a:spcBef>
              <a:spcAft>
                <a:spcPts val="0"/>
              </a:spcAft>
              <a:buNone/>
            </a:pPr>
            <a:r>
              <a:rPr lang="ru" sz="1350" dirty="0">
                <a:solidFill>
                  <a:schemeClr val="dk1"/>
                </a:solidFill>
                <a:highlight>
                  <a:srgbClr val="FFFFFF"/>
                </a:highlight>
                <a:latin typeface="Times New Roman"/>
                <a:ea typeface="Times New Roman"/>
                <a:cs typeface="Times New Roman"/>
                <a:sym typeface="Times New Roman"/>
              </a:rPr>
              <a:t> </a:t>
            </a:r>
            <a:endParaRPr sz="1350">
              <a:solidFill>
                <a:schemeClr val="dk1"/>
              </a:solidFill>
              <a:highlight>
                <a:srgbClr val="FFFFFF"/>
              </a:highlight>
              <a:latin typeface="Times New Roman"/>
              <a:ea typeface="Times New Roman"/>
              <a:cs typeface="Times New Roman"/>
              <a:sym typeface="Times New Roman"/>
            </a:endParaRPr>
          </a:p>
          <a:p>
            <a:pPr marL="139700" marR="139700" lvl="0" indent="0" algn="l" rtl="0">
              <a:lnSpc>
                <a:spcPct val="115000"/>
              </a:lnSpc>
              <a:spcBef>
                <a:spcPts val="0"/>
              </a:spcBef>
              <a:spcAft>
                <a:spcPts val="0"/>
              </a:spcAft>
              <a:buClr>
                <a:schemeClr val="dk1"/>
              </a:buClr>
              <a:buSzPts val="1100"/>
              <a:buFont typeface="Arial"/>
              <a:buNone/>
            </a:pPr>
            <a:endParaRPr sz="1350">
              <a:solidFill>
                <a:schemeClr val="dk1"/>
              </a:solidFill>
              <a:highlight>
                <a:srgbClr val="FFFFFF"/>
              </a:highlight>
              <a:latin typeface="Times New Roman"/>
              <a:ea typeface="Times New Roman"/>
              <a:cs typeface="Times New Roman"/>
              <a:sym typeface="Times New Roman"/>
            </a:endParaRPr>
          </a:p>
          <a:p>
            <a:pPr marL="139700" marR="139700" lvl="0" indent="0" algn="l" rtl="0">
              <a:lnSpc>
                <a:spcPct val="115000"/>
              </a:lnSpc>
              <a:spcBef>
                <a:spcPts val="0"/>
              </a:spcBef>
              <a:spcAft>
                <a:spcPts val="0"/>
              </a:spcAft>
              <a:buClr>
                <a:schemeClr val="dk1"/>
              </a:buClr>
              <a:buSzPts val="1100"/>
              <a:buFont typeface="Arial"/>
              <a:buNone/>
            </a:pPr>
            <a:r>
              <a:rPr lang="ru" sz="1050" dirty="0">
                <a:solidFill>
                  <a:schemeClr val="dk1"/>
                </a:solidFill>
                <a:highlight>
                  <a:srgbClr val="FFFFFF"/>
                </a:highlight>
              </a:rPr>
              <a:t> </a:t>
            </a:r>
            <a:endParaRPr sz="1050">
              <a:solidFill>
                <a:schemeClr val="dk1"/>
              </a:solidFill>
              <a:highlight>
                <a:srgbClr val="FFFFFF"/>
              </a:highlight>
            </a:endParaRPr>
          </a:p>
          <a:p>
            <a:pPr marL="0" lvl="0" indent="0" algn="l" rtl="0">
              <a:spcBef>
                <a:spcPts val="0"/>
              </a:spcBef>
              <a:spcAft>
                <a:spcPts val="0"/>
              </a:spcAft>
              <a:buNone/>
            </a:pPr>
            <a:endParaRPr sz="1050">
              <a:solidFill>
                <a:schemeClr val="dk1"/>
              </a:solidFill>
              <a:highlight>
                <a:srgbClr val="FFFFFF"/>
              </a:highligh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pic>
        <p:nvPicPr>
          <p:cNvPr id="69" name="Google Shape;69;p16"/>
          <p:cNvPicPr preferRelativeResize="0"/>
          <p:nvPr/>
        </p:nvPicPr>
        <p:blipFill>
          <a:blip r:embed="rId3">
            <a:alphaModFix/>
          </a:blip>
          <a:stretch>
            <a:fillRect/>
          </a:stretch>
        </p:blipFill>
        <p:spPr>
          <a:xfrm>
            <a:off x="406250" y="152400"/>
            <a:ext cx="3629024" cy="4838699"/>
          </a:xfrm>
          <a:prstGeom prst="rect">
            <a:avLst/>
          </a:prstGeom>
          <a:noFill/>
          <a:ln>
            <a:noFill/>
          </a:ln>
        </p:spPr>
      </p:pic>
      <p:sp>
        <p:nvSpPr>
          <p:cNvPr id="70" name="Google Shape;70;p16"/>
          <p:cNvSpPr txBox="1"/>
          <p:nvPr/>
        </p:nvSpPr>
        <p:spPr>
          <a:xfrm>
            <a:off x="4114800" y="95534"/>
            <a:ext cx="4809600" cy="4179591"/>
          </a:xfrm>
          <a:prstGeom prst="rect">
            <a:avLst/>
          </a:prstGeom>
          <a:noFill/>
          <a:ln>
            <a:noFill/>
          </a:ln>
        </p:spPr>
        <p:txBody>
          <a:bodyPr spcFirstLastPara="1" wrap="square" lIns="91425" tIns="91425" rIns="91425" bIns="91425" anchor="t" anchorCtr="0">
            <a:noAutofit/>
          </a:bodyPr>
          <a:lstStyle/>
          <a:p>
            <a:pPr algn="just"/>
            <a:r>
              <a:rPr lang="ru-RU" sz="1800" dirty="0" err="1" smtClean="0">
                <a:solidFill>
                  <a:srgbClr val="0070C0"/>
                </a:solidFill>
                <a:latin typeface="Times New Roman" pitchFamily="18" charset="0"/>
                <a:cs typeface="Times New Roman" pitchFamily="18" charset="0"/>
              </a:rPr>
              <a:t>Кини</a:t>
            </a:r>
            <a:r>
              <a:rPr lang="ru-RU" sz="1800" dirty="0" smtClean="0">
                <a:solidFill>
                  <a:srgbClr val="0070C0"/>
                </a:solidFill>
                <a:latin typeface="Times New Roman" pitchFamily="18" charset="0"/>
                <a:cs typeface="Times New Roman" pitchFamily="18" charset="0"/>
              </a:rPr>
              <a:t> 24 </a:t>
            </a:r>
            <a:r>
              <a:rPr lang="ru-RU" sz="1800" dirty="0" err="1" smtClean="0">
                <a:solidFill>
                  <a:srgbClr val="0070C0"/>
                </a:solidFill>
                <a:latin typeface="Times New Roman" pitchFamily="18" charset="0"/>
                <a:cs typeface="Times New Roman" pitchFamily="18" charset="0"/>
              </a:rPr>
              <a:t>саастааҕар </a:t>
            </a:r>
            <a:r>
              <a:rPr lang="ru-RU" sz="1800" u="sng" dirty="0" smtClean="0">
                <a:solidFill>
                  <a:srgbClr val="0070C0"/>
                </a:solidFill>
                <a:latin typeface="Times New Roman" pitchFamily="18" charset="0"/>
                <a:cs typeface="Times New Roman" pitchFamily="18" charset="0"/>
                <a:hlinkClick r:id="rId4"/>
              </a:rPr>
              <a:t>1943</a:t>
            </a:r>
            <a:r>
              <a:rPr lang="ru-RU" sz="1800" dirty="0" smtClean="0">
                <a:solidFill>
                  <a:srgbClr val="0070C0"/>
                </a:solidFill>
                <a:latin typeface="Times New Roman" pitchFamily="18" charset="0"/>
                <a:cs typeface="Times New Roman" pitchFamily="18" charset="0"/>
              </a:rPr>
              <a:t> </a:t>
            </a:r>
            <a:r>
              <a:rPr lang="ru-RU" sz="1800" dirty="0" err="1" smtClean="0">
                <a:solidFill>
                  <a:srgbClr val="0070C0"/>
                </a:solidFill>
                <a:latin typeface="Times New Roman" pitchFamily="18" charset="0"/>
                <a:cs typeface="Times New Roman" pitchFamily="18" charset="0"/>
              </a:rPr>
              <a:t>сыллаахха</a:t>
            </a:r>
            <a:r>
              <a:rPr lang="ru-RU" sz="1800" dirty="0" smtClean="0">
                <a:solidFill>
                  <a:srgbClr val="0070C0"/>
                </a:solidFill>
                <a:latin typeface="Times New Roman" pitchFamily="18" charset="0"/>
                <a:cs typeface="Times New Roman" pitchFamily="18" charset="0"/>
              </a:rPr>
              <a:t> </a:t>
            </a:r>
            <a:r>
              <a:rPr lang="ru-RU" sz="1800" u="sng" dirty="0" err="1" smtClean="0">
                <a:solidFill>
                  <a:srgbClr val="0070C0"/>
                </a:solidFill>
                <a:latin typeface="Times New Roman" pitchFamily="18" charset="0"/>
                <a:cs typeface="Times New Roman" pitchFamily="18" charset="0"/>
                <a:hlinkClick r:id="rId5"/>
              </a:rPr>
              <a:t>кулун</a:t>
            </a:r>
            <a:r>
              <a:rPr lang="ru-RU" sz="1800" u="sng" dirty="0" smtClean="0">
                <a:solidFill>
                  <a:srgbClr val="0070C0"/>
                </a:solidFill>
                <a:latin typeface="Times New Roman" pitchFamily="18" charset="0"/>
                <a:cs typeface="Times New Roman" pitchFamily="18" charset="0"/>
                <a:hlinkClick r:id="rId5"/>
              </a:rPr>
              <a:t> </a:t>
            </a:r>
            <a:r>
              <a:rPr lang="ru-RU" sz="1800" u="sng" dirty="0" err="1" smtClean="0">
                <a:solidFill>
                  <a:srgbClr val="0070C0"/>
                </a:solidFill>
                <a:latin typeface="Times New Roman" pitchFamily="18" charset="0"/>
                <a:cs typeface="Times New Roman" pitchFamily="18" charset="0"/>
                <a:hlinkClick r:id="rId5"/>
              </a:rPr>
              <a:t>тутар</a:t>
            </a:r>
            <a:r>
              <a:rPr lang="ru-RU" sz="1800" u="sng" dirty="0" smtClean="0">
                <a:solidFill>
                  <a:srgbClr val="0070C0"/>
                </a:solidFill>
                <a:latin typeface="Times New Roman" pitchFamily="18" charset="0"/>
                <a:cs typeface="Times New Roman" pitchFamily="18" charset="0"/>
                <a:hlinkClick r:id="rId5"/>
              </a:rPr>
              <a:t> 5</a:t>
            </a:r>
            <a:r>
              <a:rPr lang="ru-RU" sz="1800" dirty="0" smtClean="0">
                <a:solidFill>
                  <a:srgbClr val="0070C0"/>
                </a:solidFill>
                <a:latin typeface="Times New Roman" pitchFamily="18" charset="0"/>
                <a:cs typeface="Times New Roman" pitchFamily="18" charset="0"/>
              </a:rPr>
              <a:t> </a:t>
            </a:r>
            <a:r>
              <a:rPr lang="ru-RU" sz="1800" dirty="0" err="1" smtClean="0">
                <a:solidFill>
                  <a:srgbClr val="0070C0"/>
                </a:solidFill>
                <a:latin typeface="Times New Roman" pitchFamily="18" charset="0"/>
                <a:cs typeface="Times New Roman" pitchFamily="18" charset="0"/>
              </a:rPr>
              <a:t>күнүгэр Дьокуускайтан</a:t>
            </a:r>
            <a:r>
              <a:rPr lang="ru-RU" sz="1800" dirty="0" smtClean="0">
                <a:solidFill>
                  <a:srgbClr val="0070C0"/>
                </a:solidFill>
                <a:latin typeface="Times New Roman" pitchFamily="18" charset="0"/>
                <a:cs typeface="Times New Roman" pitchFamily="18" charset="0"/>
              </a:rPr>
              <a:t> </a:t>
            </a:r>
            <a:r>
              <a:rPr lang="ru-RU" sz="1800" dirty="0" err="1" smtClean="0">
                <a:solidFill>
                  <a:srgbClr val="0070C0"/>
                </a:solidFill>
                <a:latin typeface="Times New Roman" pitchFamily="18" charset="0"/>
                <a:cs typeface="Times New Roman" pitchFamily="18" charset="0"/>
              </a:rPr>
              <a:t>Өлүөхүмэҕэ көтөн </a:t>
            </a:r>
            <a:r>
              <a:rPr lang="ru-RU" sz="1800" dirty="0" smtClean="0">
                <a:solidFill>
                  <a:srgbClr val="0070C0"/>
                </a:solidFill>
                <a:latin typeface="Times New Roman" pitchFamily="18" charset="0"/>
                <a:cs typeface="Times New Roman" pitchFamily="18" charset="0"/>
              </a:rPr>
              <a:t>испит ЛИ-2 (Дуглас) </a:t>
            </a:r>
            <a:r>
              <a:rPr lang="ru-RU" sz="1800" dirty="0" err="1" smtClean="0">
                <a:solidFill>
                  <a:srgbClr val="0070C0"/>
                </a:solidFill>
                <a:latin typeface="Times New Roman" pitchFamily="18" charset="0"/>
                <a:cs typeface="Times New Roman" pitchFamily="18" charset="0"/>
              </a:rPr>
              <a:t>байыаннай</a:t>
            </a:r>
            <a:r>
              <a:rPr lang="ru-RU" sz="1800" dirty="0" smtClean="0">
                <a:solidFill>
                  <a:srgbClr val="0070C0"/>
                </a:solidFill>
                <a:latin typeface="Times New Roman" pitchFamily="18" charset="0"/>
                <a:cs typeface="Times New Roman" pitchFamily="18" charset="0"/>
              </a:rPr>
              <a:t> </a:t>
            </a:r>
            <a:r>
              <a:rPr lang="ru-RU" sz="1800" dirty="0" err="1" smtClean="0">
                <a:solidFill>
                  <a:srgbClr val="0070C0"/>
                </a:solidFill>
                <a:latin typeface="Times New Roman" pitchFamily="18" charset="0"/>
                <a:cs typeface="Times New Roman" pitchFamily="18" charset="0"/>
              </a:rPr>
              <a:t>транспортнай</a:t>
            </a:r>
            <a:r>
              <a:rPr lang="ru-RU" sz="1800" dirty="0" smtClean="0">
                <a:solidFill>
                  <a:srgbClr val="0070C0"/>
                </a:solidFill>
                <a:latin typeface="Times New Roman" pitchFamily="18" charset="0"/>
                <a:cs typeface="Times New Roman" pitchFamily="18" charset="0"/>
              </a:rPr>
              <a:t> </a:t>
            </a:r>
            <a:r>
              <a:rPr lang="ru-RU" sz="1800" dirty="0" err="1" smtClean="0">
                <a:solidFill>
                  <a:srgbClr val="0070C0"/>
                </a:solidFill>
                <a:latin typeface="Times New Roman" pitchFamily="18" charset="0"/>
                <a:cs typeface="Times New Roman" pitchFamily="18" charset="0"/>
              </a:rPr>
              <a:t>сөмүлүөккэ </a:t>
            </a:r>
            <a:r>
              <a:rPr lang="ru-RU" sz="1800" dirty="0" smtClean="0">
                <a:solidFill>
                  <a:srgbClr val="0070C0"/>
                </a:solidFill>
                <a:latin typeface="Times New Roman" pitchFamily="18" charset="0"/>
                <a:cs typeface="Times New Roman" pitchFamily="18" charset="0"/>
              </a:rPr>
              <a:t>пассажир </a:t>
            </a:r>
            <a:r>
              <a:rPr lang="ru-RU" sz="1800" dirty="0" err="1" smtClean="0">
                <a:solidFill>
                  <a:srgbClr val="0070C0"/>
                </a:solidFill>
                <a:latin typeface="Times New Roman" pitchFamily="18" charset="0"/>
                <a:cs typeface="Times New Roman" pitchFamily="18" charset="0"/>
              </a:rPr>
              <a:t>эбит</a:t>
            </a:r>
            <a:r>
              <a:rPr lang="ru-RU" sz="1800" dirty="0" smtClean="0">
                <a:solidFill>
                  <a:srgbClr val="0070C0"/>
                </a:solidFill>
                <a:latin typeface="Times New Roman" pitchFamily="18" charset="0"/>
                <a:cs typeface="Times New Roman" pitchFamily="18" charset="0"/>
              </a:rPr>
              <a:t>. </a:t>
            </a:r>
            <a:r>
              <a:rPr lang="ru-RU" sz="1800" dirty="0" err="1" smtClean="0">
                <a:solidFill>
                  <a:srgbClr val="0070C0"/>
                </a:solidFill>
                <a:latin typeface="Times New Roman" pitchFamily="18" charset="0"/>
                <a:cs typeface="Times New Roman" pitchFamily="18" charset="0"/>
              </a:rPr>
              <a:t>Кини</a:t>
            </a:r>
            <a:r>
              <a:rPr lang="ru-RU" sz="1800" dirty="0" smtClean="0">
                <a:solidFill>
                  <a:srgbClr val="0070C0"/>
                </a:solidFill>
                <a:latin typeface="Times New Roman" pitchFamily="18" charset="0"/>
                <a:cs typeface="Times New Roman" pitchFamily="18" charset="0"/>
              </a:rPr>
              <a:t> </a:t>
            </a:r>
            <a:r>
              <a:rPr lang="ru-RU" sz="1800" dirty="0" err="1" smtClean="0">
                <a:solidFill>
                  <a:srgbClr val="0070C0"/>
                </a:solidFill>
                <a:latin typeface="Times New Roman" pitchFamily="18" charset="0"/>
                <a:cs typeface="Times New Roman" pitchFamily="18" charset="0"/>
              </a:rPr>
              <a:t>таһынан сөмүлүөккэ байыаннайдар</a:t>
            </a:r>
            <a:r>
              <a:rPr lang="ru-RU" sz="1800" dirty="0" smtClean="0">
                <a:solidFill>
                  <a:srgbClr val="0070C0"/>
                </a:solidFill>
                <a:latin typeface="Times New Roman" pitchFamily="18" charset="0"/>
                <a:cs typeface="Times New Roman" pitchFamily="18" charset="0"/>
              </a:rPr>
              <a:t>, потребкооперация экспедитора </a:t>
            </a:r>
            <a:r>
              <a:rPr lang="ru-RU" sz="1800" dirty="0" err="1" smtClean="0">
                <a:solidFill>
                  <a:srgbClr val="0070C0"/>
                </a:solidFill>
                <a:latin typeface="Times New Roman" pitchFamily="18" charset="0"/>
                <a:cs typeface="Times New Roman" pitchFamily="18" charset="0"/>
              </a:rPr>
              <a:t>уонна</a:t>
            </a:r>
            <a:r>
              <a:rPr lang="ru-RU" sz="1800" dirty="0" smtClean="0">
                <a:solidFill>
                  <a:srgbClr val="0070C0"/>
                </a:solidFill>
                <a:latin typeface="Times New Roman" pitchFamily="18" charset="0"/>
                <a:cs typeface="Times New Roman" pitchFamily="18" charset="0"/>
              </a:rPr>
              <a:t> </a:t>
            </a:r>
            <a:r>
              <a:rPr lang="ru-RU" sz="1800" dirty="0" err="1" smtClean="0">
                <a:solidFill>
                  <a:srgbClr val="0070C0"/>
                </a:solidFill>
                <a:latin typeface="Times New Roman" pitchFamily="18" charset="0"/>
                <a:cs typeface="Times New Roman" pitchFamily="18" charset="0"/>
              </a:rPr>
              <a:t>үс райкомол</a:t>
            </a:r>
            <a:r>
              <a:rPr lang="ru-RU" sz="1800" dirty="0" smtClean="0">
                <a:solidFill>
                  <a:srgbClr val="0070C0"/>
                </a:solidFill>
                <a:latin typeface="Times New Roman" pitchFamily="18" charset="0"/>
                <a:cs typeface="Times New Roman" pitchFamily="18" charset="0"/>
              </a:rPr>
              <a:t> </a:t>
            </a:r>
            <a:r>
              <a:rPr lang="ru-RU" sz="1800" dirty="0" err="1" smtClean="0">
                <a:solidFill>
                  <a:srgbClr val="0070C0"/>
                </a:solidFill>
                <a:latin typeface="Times New Roman" pitchFamily="18" charset="0"/>
                <a:cs typeface="Times New Roman" pitchFamily="18" charset="0"/>
              </a:rPr>
              <a:t>сэкиритээрэ</a:t>
            </a:r>
            <a:r>
              <a:rPr lang="ru-RU" sz="1800" dirty="0" smtClean="0">
                <a:solidFill>
                  <a:srgbClr val="0070C0"/>
                </a:solidFill>
                <a:latin typeface="Times New Roman" pitchFamily="18" charset="0"/>
                <a:cs typeface="Times New Roman" pitchFamily="18" charset="0"/>
              </a:rPr>
              <a:t> </a:t>
            </a:r>
            <a:r>
              <a:rPr lang="ru-RU" sz="1800" dirty="0" err="1" smtClean="0">
                <a:solidFill>
                  <a:srgbClr val="0070C0"/>
                </a:solidFill>
                <a:latin typeface="Times New Roman" pitchFamily="18" charset="0"/>
                <a:cs typeface="Times New Roman" pitchFamily="18" charset="0"/>
              </a:rPr>
              <a:t>бааллара</a:t>
            </a:r>
            <a:r>
              <a:rPr lang="ru-RU" sz="1800" dirty="0" smtClean="0">
                <a:solidFill>
                  <a:srgbClr val="0070C0"/>
                </a:solidFill>
                <a:latin typeface="Times New Roman" pitchFamily="18" charset="0"/>
                <a:cs typeface="Times New Roman" pitchFamily="18" charset="0"/>
              </a:rPr>
              <a:t>. </a:t>
            </a:r>
            <a:r>
              <a:rPr lang="ru-RU" sz="1800" dirty="0" err="1" smtClean="0">
                <a:solidFill>
                  <a:srgbClr val="0070C0"/>
                </a:solidFill>
                <a:latin typeface="Times New Roman" pitchFamily="18" charset="0"/>
                <a:cs typeface="Times New Roman" pitchFamily="18" charset="0"/>
              </a:rPr>
              <a:t>Сөмүлүөт маршрутуттан</a:t>
            </a:r>
            <a:r>
              <a:rPr lang="ru-RU" sz="1800" dirty="0" smtClean="0">
                <a:solidFill>
                  <a:srgbClr val="0070C0"/>
                </a:solidFill>
                <a:latin typeface="Times New Roman" pitchFamily="18" charset="0"/>
                <a:cs typeface="Times New Roman" pitchFamily="18" charset="0"/>
              </a:rPr>
              <a:t> </a:t>
            </a:r>
            <a:r>
              <a:rPr lang="ru-RU" sz="1800" dirty="0" err="1" smtClean="0">
                <a:solidFill>
                  <a:srgbClr val="0070C0"/>
                </a:solidFill>
                <a:latin typeface="Times New Roman" pitchFamily="18" charset="0"/>
                <a:cs typeface="Times New Roman" pitchFamily="18" charset="0"/>
              </a:rPr>
              <a:t>сүүстэн тахса</a:t>
            </a:r>
            <a:r>
              <a:rPr lang="ru-RU" sz="1800" dirty="0" smtClean="0">
                <a:solidFill>
                  <a:srgbClr val="0070C0"/>
                </a:solidFill>
                <a:latin typeface="Times New Roman" pitchFamily="18" charset="0"/>
                <a:cs typeface="Times New Roman" pitchFamily="18" charset="0"/>
              </a:rPr>
              <a:t> </a:t>
            </a:r>
            <a:r>
              <a:rPr lang="ru-RU" sz="1800" dirty="0" err="1" smtClean="0">
                <a:solidFill>
                  <a:srgbClr val="0070C0"/>
                </a:solidFill>
                <a:latin typeface="Times New Roman" pitchFamily="18" charset="0"/>
                <a:cs typeface="Times New Roman" pitchFamily="18" charset="0"/>
              </a:rPr>
              <a:t>килэмиэтир</a:t>
            </a:r>
            <a:r>
              <a:rPr lang="ru-RU" sz="1800" dirty="0" smtClean="0">
                <a:solidFill>
                  <a:srgbClr val="0070C0"/>
                </a:solidFill>
                <a:latin typeface="Times New Roman" pitchFamily="18" charset="0"/>
                <a:cs typeface="Times New Roman" pitchFamily="18" charset="0"/>
              </a:rPr>
              <a:t> </a:t>
            </a:r>
            <a:r>
              <a:rPr lang="ru-RU" sz="1800" dirty="0" err="1" smtClean="0">
                <a:solidFill>
                  <a:srgbClr val="0070C0"/>
                </a:solidFill>
                <a:latin typeface="Times New Roman" pitchFamily="18" charset="0"/>
                <a:cs typeface="Times New Roman" pitchFamily="18" charset="0"/>
              </a:rPr>
              <a:t>туораабыт</a:t>
            </a:r>
            <a:r>
              <a:rPr lang="ru-RU" sz="1800" dirty="0" smtClean="0">
                <a:solidFill>
                  <a:srgbClr val="0070C0"/>
                </a:solidFill>
                <a:latin typeface="Times New Roman" pitchFamily="18" charset="0"/>
                <a:cs typeface="Times New Roman" pitchFamily="18" charset="0"/>
              </a:rPr>
              <a:t>. </a:t>
            </a:r>
            <a:endParaRPr lang="ru-RU" sz="1800" dirty="0" smtClean="0">
              <a:solidFill>
                <a:srgbClr val="0070C0"/>
              </a:solidFill>
              <a:latin typeface="Times New Roman" pitchFamily="18" charset="0"/>
              <a:cs typeface="Times New Roman" pitchFamily="18" charset="0"/>
            </a:endParaRPr>
          </a:p>
          <a:p>
            <a:pPr algn="just"/>
            <a:r>
              <a:rPr lang="ru-RU" sz="1800" dirty="0" err="1" smtClean="0">
                <a:solidFill>
                  <a:srgbClr val="0070C0"/>
                </a:solidFill>
                <a:latin typeface="Times New Roman" pitchFamily="18" charset="0"/>
                <a:cs typeface="Times New Roman" pitchFamily="18" charset="0"/>
              </a:rPr>
              <a:t>Алдьархай</a:t>
            </a:r>
            <a:r>
              <a:rPr lang="ru-RU" sz="1800" dirty="0" smtClean="0">
                <a:solidFill>
                  <a:srgbClr val="0070C0"/>
                </a:solidFill>
                <a:latin typeface="Times New Roman" pitchFamily="18" charset="0"/>
                <a:cs typeface="Times New Roman" pitchFamily="18" charset="0"/>
              </a:rPr>
              <a:t> </a:t>
            </a:r>
            <a:r>
              <a:rPr lang="ru-RU" sz="1800" dirty="0" err="1" smtClean="0">
                <a:solidFill>
                  <a:srgbClr val="0070C0"/>
                </a:solidFill>
                <a:latin typeface="Times New Roman" pitchFamily="18" charset="0"/>
                <a:cs typeface="Times New Roman" pitchFamily="18" charset="0"/>
              </a:rPr>
              <a:t>умнуллубат</a:t>
            </a:r>
            <a:r>
              <a:rPr lang="ru-RU" sz="1800" dirty="0" smtClean="0">
                <a:solidFill>
                  <a:srgbClr val="0070C0"/>
                </a:solidFill>
                <a:latin typeface="Times New Roman" pitchFamily="18" charset="0"/>
                <a:cs typeface="Times New Roman" pitchFamily="18" charset="0"/>
              </a:rPr>
              <a:t>. </a:t>
            </a:r>
            <a:r>
              <a:rPr lang="ru-RU" sz="1800" dirty="0" err="1" smtClean="0">
                <a:solidFill>
                  <a:srgbClr val="0070C0"/>
                </a:solidFill>
                <a:latin typeface="Times New Roman" pitchFamily="18" charset="0"/>
                <a:cs typeface="Times New Roman" pitchFamily="18" charset="0"/>
              </a:rPr>
              <a:t>Хас</a:t>
            </a:r>
            <a:r>
              <a:rPr lang="ru-RU" sz="1800" dirty="0" smtClean="0">
                <a:solidFill>
                  <a:srgbClr val="0070C0"/>
                </a:solidFill>
                <a:latin typeface="Times New Roman" pitchFamily="18" charset="0"/>
                <a:cs typeface="Times New Roman" pitchFamily="18" charset="0"/>
              </a:rPr>
              <a:t> </a:t>
            </a:r>
            <a:r>
              <a:rPr lang="ru-RU" sz="1800" dirty="0" err="1" smtClean="0">
                <a:solidFill>
                  <a:srgbClr val="0070C0"/>
                </a:solidFill>
                <a:latin typeface="Times New Roman" pitchFamily="18" charset="0"/>
                <a:cs typeface="Times New Roman" pitchFamily="18" charset="0"/>
              </a:rPr>
              <a:t>киһи тыынын</a:t>
            </a:r>
            <a:r>
              <a:rPr lang="ru-RU" sz="1800" dirty="0" smtClean="0">
                <a:solidFill>
                  <a:srgbClr val="0070C0"/>
                </a:solidFill>
                <a:latin typeface="Times New Roman" pitchFamily="18" charset="0"/>
                <a:cs typeface="Times New Roman" pitchFamily="18" charset="0"/>
              </a:rPr>
              <a:t> </a:t>
            </a:r>
            <a:r>
              <a:rPr lang="ru-RU" sz="1800" dirty="0" err="1" smtClean="0">
                <a:solidFill>
                  <a:srgbClr val="0070C0"/>
                </a:solidFill>
                <a:latin typeface="Times New Roman" pitchFamily="18" charset="0"/>
                <a:cs typeface="Times New Roman" pitchFamily="18" charset="0"/>
              </a:rPr>
              <a:t>толук</a:t>
            </a:r>
            <a:r>
              <a:rPr lang="ru-RU" sz="1800" dirty="0" smtClean="0">
                <a:solidFill>
                  <a:srgbClr val="0070C0"/>
                </a:solidFill>
                <a:latin typeface="Times New Roman" pitchFamily="18" charset="0"/>
                <a:cs typeface="Times New Roman" pitchFamily="18" charset="0"/>
              </a:rPr>
              <a:t> </a:t>
            </a:r>
            <a:r>
              <a:rPr lang="ru-RU" sz="1800" dirty="0" err="1" smtClean="0">
                <a:solidFill>
                  <a:srgbClr val="0070C0"/>
                </a:solidFill>
                <a:latin typeface="Times New Roman" pitchFamily="18" charset="0"/>
                <a:cs typeface="Times New Roman" pitchFamily="18" charset="0"/>
              </a:rPr>
              <a:t>уурбутай</a:t>
            </a:r>
            <a:r>
              <a:rPr lang="ru-RU" sz="1800" dirty="0" smtClean="0">
                <a:solidFill>
                  <a:srgbClr val="0070C0"/>
                </a:solidFill>
                <a:latin typeface="Times New Roman" pitchFamily="18" charset="0"/>
                <a:cs typeface="Times New Roman" pitchFamily="18" charset="0"/>
              </a:rPr>
              <a:t>? </a:t>
            </a:r>
            <a:r>
              <a:rPr lang="ru-RU" sz="1800" dirty="0" err="1" smtClean="0">
                <a:solidFill>
                  <a:srgbClr val="0070C0"/>
                </a:solidFill>
                <a:latin typeface="Times New Roman" pitchFamily="18" charset="0"/>
                <a:cs typeface="Times New Roman" pitchFamily="18" charset="0"/>
              </a:rPr>
              <a:t>Хорсун</a:t>
            </a:r>
            <a:r>
              <a:rPr lang="ru-RU" sz="1800" dirty="0" smtClean="0">
                <a:solidFill>
                  <a:srgbClr val="0070C0"/>
                </a:solidFill>
                <a:latin typeface="Times New Roman" pitchFamily="18" charset="0"/>
                <a:cs typeface="Times New Roman" pitchFamily="18" charset="0"/>
              </a:rPr>
              <a:t> </a:t>
            </a:r>
            <a:r>
              <a:rPr lang="ru-RU" sz="1800" dirty="0" err="1" smtClean="0">
                <a:solidFill>
                  <a:srgbClr val="0070C0"/>
                </a:solidFill>
                <a:latin typeface="Times New Roman" pitchFamily="18" charset="0"/>
                <a:cs typeface="Times New Roman" pitchFamily="18" charset="0"/>
              </a:rPr>
              <a:t>кыһыл </a:t>
            </a:r>
            <a:r>
              <a:rPr lang="ru-RU" sz="1800" dirty="0" smtClean="0">
                <a:solidFill>
                  <a:srgbClr val="0070C0"/>
                </a:solidFill>
                <a:latin typeface="Times New Roman" pitchFamily="18" charset="0"/>
                <a:cs typeface="Times New Roman" pitchFamily="18" charset="0"/>
              </a:rPr>
              <a:t>командир Иван Яковлевич </a:t>
            </a:r>
            <a:r>
              <a:rPr lang="ru-RU" sz="1800" dirty="0" err="1" smtClean="0">
                <a:solidFill>
                  <a:srgbClr val="0070C0"/>
                </a:solidFill>
                <a:latin typeface="Times New Roman" pitchFamily="18" charset="0"/>
                <a:cs typeface="Times New Roman" pitchFamily="18" charset="0"/>
              </a:rPr>
              <a:t>Строд</a:t>
            </a:r>
            <a:r>
              <a:rPr lang="ru-RU" sz="1800" dirty="0" smtClean="0">
                <a:solidFill>
                  <a:srgbClr val="0070C0"/>
                </a:solidFill>
                <a:latin typeface="Times New Roman" pitchFamily="18" charset="0"/>
                <a:cs typeface="Times New Roman" pitchFamily="18" charset="0"/>
              </a:rPr>
              <a:t> </a:t>
            </a:r>
            <a:r>
              <a:rPr lang="ru-RU" sz="1800" dirty="0" err="1" smtClean="0">
                <a:solidFill>
                  <a:srgbClr val="0070C0"/>
                </a:solidFill>
                <a:latin typeface="Times New Roman" pitchFamily="18" charset="0"/>
                <a:cs typeface="Times New Roman" pitchFamily="18" charset="0"/>
              </a:rPr>
              <a:t>ыйыытынан-кэрдиитинэн</a:t>
            </a:r>
            <a:r>
              <a:rPr lang="ru-RU" sz="1800" dirty="0" smtClean="0">
                <a:solidFill>
                  <a:srgbClr val="0070C0"/>
                </a:solidFill>
                <a:latin typeface="Times New Roman" pitchFamily="18" charset="0"/>
                <a:cs typeface="Times New Roman" pitchFamily="18" charset="0"/>
              </a:rPr>
              <a:t> </a:t>
            </a:r>
            <a:r>
              <a:rPr lang="ru-RU" sz="1800" dirty="0" err="1" smtClean="0">
                <a:solidFill>
                  <a:srgbClr val="0070C0"/>
                </a:solidFill>
                <a:latin typeface="Times New Roman" pitchFamily="18" charset="0"/>
                <a:cs typeface="Times New Roman" pitchFamily="18" charset="0"/>
              </a:rPr>
              <a:t>бэриммэтэх</a:t>
            </a:r>
            <a:r>
              <a:rPr lang="ru-RU" sz="1800" dirty="0" smtClean="0">
                <a:solidFill>
                  <a:srgbClr val="0070C0"/>
                </a:solidFill>
                <a:latin typeface="Times New Roman" pitchFamily="18" charset="0"/>
                <a:cs typeface="Times New Roman" pitchFamily="18" charset="0"/>
              </a:rPr>
              <a:t> </a:t>
            </a:r>
            <a:r>
              <a:rPr lang="ru-RU" sz="1800" dirty="0" err="1" smtClean="0">
                <a:solidFill>
                  <a:srgbClr val="0070C0"/>
                </a:solidFill>
                <a:latin typeface="Times New Roman" pitchFamily="18" charset="0"/>
                <a:cs typeface="Times New Roman" pitchFamily="18" charset="0"/>
              </a:rPr>
              <a:t>этэрээт</a:t>
            </a:r>
            <a:r>
              <a:rPr lang="ru-RU" sz="1800" dirty="0" smtClean="0">
                <a:solidFill>
                  <a:srgbClr val="0070C0"/>
                </a:solidFill>
                <a:latin typeface="Times New Roman" pitchFamily="18" charset="0"/>
                <a:cs typeface="Times New Roman" pitchFamily="18" charset="0"/>
              </a:rPr>
              <a:t> Саха </a:t>
            </a:r>
            <a:r>
              <a:rPr lang="ru-RU" sz="1800" dirty="0" err="1" smtClean="0">
                <a:solidFill>
                  <a:srgbClr val="0070C0"/>
                </a:solidFill>
                <a:latin typeface="Times New Roman" pitchFamily="18" charset="0"/>
                <a:cs typeface="Times New Roman" pitchFamily="18" charset="0"/>
              </a:rPr>
              <a:t>сиригэр</a:t>
            </a:r>
            <a:r>
              <a:rPr lang="ru-RU" sz="1800" dirty="0" smtClean="0">
                <a:solidFill>
                  <a:srgbClr val="0070C0"/>
                </a:solidFill>
                <a:latin typeface="Times New Roman" pitchFamily="18" charset="0"/>
                <a:cs typeface="Times New Roman" pitchFamily="18" charset="0"/>
              </a:rPr>
              <a:t> </a:t>
            </a:r>
            <a:r>
              <a:rPr lang="ru-RU" sz="1800" dirty="0" err="1" smtClean="0">
                <a:solidFill>
                  <a:srgbClr val="0070C0"/>
                </a:solidFill>
                <a:latin typeface="Times New Roman" pitchFamily="18" charset="0"/>
                <a:cs typeface="Times New Roman" pitchFamily="18" charset="0"/>
              </a:rPr>
              <a:t>эрэ</a:t>
            </a:r>
            <a:r>
              <a:rPr lang="ru-RU" sz="1800" dirty="0" smtClean="0">
                <a:solidFill>
                  <a:srgbClr val="0070C0"/>
                </a:solidFill>
                <a:latin typeface="Times New Roman" pitchFamily="18" charset="0"/>
                <a:cs typeface="Times New Roman" pitchFamily="18" charset="0"/>
              </a:rPr>
              <a:t> </a:t>
            </a:r>
            <a:r>
              <a:rPr lang="ru-RU" sz="1800" dirty="0" err="1" smtClean="0">
                <a:solidFill>
                  <a:srgbClr val="0070C0"/>
                </a:solidFill>
                <a:latin typeface="Times New Roman" pitchFamily="18" charset="0"/>
                <a:cs typeface="Times New Roman" pitchFamily="18" charset="0"/>
              </a:rPr>
              <a:t>буолбакка</a:t>
            </a:r>
            <a:r>
              <a:rPr lang="ru-RU" sz="1800" dirty="0" smtClean="0">
                <a:solidFill>
                  <a:srgbClr val="0070C0"/>
                </a:solidFill>
                <a:latin typeface="Times New Roman" pitchFamily="18" charset="0"/>
                <a:cs typeface="Times New Roman" pitchFamily="18" charset="0"/>
              </a:rPr>
              <a:t>, </a:t>
            </a:r>
            <a:r>
              <a:rPr lang="ru-RU" sz="1800" dirty="0" err="1" smtClean="0">
                <a:solidFill>
                  <a:srgbClr val="0070C0"/>
                </a:solidFill>
                <a:latin typeface="Times New Roman" pitchFamily="18" charset="0"/>
                <a:cs typeface="Times New Roman" pitchFamily="18" charset="0"/>
              </a:rPr>
              <a:t>бүтүн Сибииргэ</a:t>
            </a:r>
            <a:r>
              <a:rPr lang="ru-RU" sz="1800" dirty="0" smtClean="0">
                <a:solidFill>
                  <a:srgbClr val="0070C0"/>
                </a:solidFill>
                <a:latin typeface="Times New Roman" pitchFamily="18" charset="0"/>
                <a:cs typeface="Times New Roman" pitchFamily="18" charset="0"/>
              </a:rPr>
              <a:t> </a:t>
            </a:r>
            <a:r>
              <a:rPr lang="ru-RU" sz="1800" dirty="0" err="1" smtClean="0">
                <a:solidFill>
                  <a:srgbClr val="0070C0"/>
                </a:solidFill>
                <a:latin typeface="Times New Roman" pitchFamily="18" charset="0"/>
                <a:cs typeface="Times New Roman" pitchFamily="18" charset="0"/>
              </a:rPr>
              <a:t>саҕаланыахтаах үрүҥнэр хампаанньаларын</a:t>
            </a:r>
            <a:r>
              <a:rPr lang="ru-RU" sz="1800" dirty="0" smtClean="0">
                <a:solidFill>
                  <a:srgbClr val="0070C0"/>
                </a:solidFill>
                <a:latin typeface="Times New Roman" pitchFamily="18" charset="0"/>
                <a:cs typeface="Times New Roman" pitchFamily="18" charset="0"/>
              </a:rPr>
              <a:t> </a:t>
            </a:r>
            <a:r>
              <a:rPr lang="ru-RU" sz="1800" dirty="0" err="1" smtClean="0">
                <a:solidFill>
                  <a:srgbClr val="0070C0"/>
                </a:solidFill>
                <a:latin typeface="Times New Roman" pitchFamily="18" charset="0"/>
                <a:cs typeface="Times New Roman" pitchFamily="18" charset="0"/>
              </a:rPr>
              <a:t>былааннарын</a:t>
            </a:r>
            <a:r>
              <a:rPr lang="ru-RU" sz="1800" dirty="0" smtClean="0">
                <a:solidFill>
                  <a:srgbClr val="0070C0"/>
                </a:solidFill>
                <a:latin typeface="Times New Roman" pitchFamily="18" charset="0"/>
                <a:cs typeface="Times New Roman" pitchFamily="18" charset="0"/>
              </a:rPr>
              <a:t> Амма </a:t>
            </a:r>
            <a:r>
              <a:rPr lang="ru-RU" sz="1800" dirty="0" err="1" smtClean="0">
                <a:solidFill>
                  <a:srgbClr val="0070C0"/>
                </a:solidFill>
                <a:latin typeface="Times New Roman" pitchFamily="18" charset="0"/>
                <a:cs typeface="Times New Roman" pitchFamily="18" charset="0"/>
              </a:rPr>
              <a:t>сиригэр</a:t>
            </a:r>
            <a:r>
              <a:rPr lang="ru-RU" sz="1800" dirty="0" smtClean="0">
                <a:solidFill>
                  <a:srgbClr val="0070C0"/>
                </a:solidFill>
                <a:latin typeface="Times New Roman" pitchFamily="18" charset="0"/>
                <a:cs typeface="Times New Roman" pitchFamily="18" charset="0"/>
              </a:rPr>
              <a:t> </a:t>
            </a:r>
            <a:r>
              <a:rPr lang="ru-RU" sz="1800" dirty="0" err="1" smtClean="0">
                <a:solidFill>
                  <a:srgbClr val="0070C0"/>
                </a:solidFill>
                <a:latin typeface="Times New Roman" pitchFamily="18" charset="0"/>
                <a:cs typeface="Times New Roman" pitchFamily="18" charset="0"/>
              </a:rPr>
              <a:t>тохтоппуттара</a:t>
            </a:r>
            <a:r>
              <a:rPr lang="ru-RU" sz="1800" dirty="0" smtClean="0">
                <a:solidFill>
                  <a:srgbClr val="0070C0"/>
                </a:solidFill>
                <a:latin typeface="Times New Roman" pitchFamily="18" charset="0"/>
                <a:cs typeface="Times New Roman" pitchFamily="18" charset="0"/>
              </a:rPr>
              <a:t>. </a:t>
            </a:r>
            <a:r>
              <a:rPr lang="ru-RU" sz="1800" dirty="0" err="1" smtClean="0">
                <a:solidFill>
                  <a:srgbClr val="0070C0"/>
                </a:solidFill>
                <a:latin typeface="Times New Roman" pitchFamily="18" charset="0"/>
                <a:cs typeface="Times New Roman" pitchFamily="18" charset="0"/>
              </a:rPr>
              <a:t>Бу</a:t>
            </a:r>
            <a:r>
              <a:rPr lang="ru-RU" sz="1800" dirty="0" smtClean="0">
                <a:solidFill>
                  <a:srgbClr val="0070C0"/>
                </a:solidFill>
                <a:latin typeface="Times New Roman" pitchFamily="18" charset="0"/>
                <a:cs typeface="Times New Roman" pitchFamily="18" charset="0"/>
              </a:rPr>
              <a:t> </a:t>
            </a:r>
            <a:r>
              <a:rPr lang="ru-RU" sz="1800" dirty="0" err="1" smtClean="0">
                <a:solidFill>
                  <a:srgbClr val="0070C0"/>
                </a:solidFill>
                <a:latin typeface="Times New Roman" pitchFamily="18" charset="0"/>
                <a:cs typeface="Times New Roman" pitchFamily="18" charset="0"/>
              </a:rPr>
              <a:t>быһылаан туһунан элбэх</a:t>
            </a:r>
            <a:r>
              <a:rPr lang="ru-RU" sz="1800" dirty="0" smtClean="0">
                <a:solidFill>
                  <a:srgbClr val="0070C0"/>
                </a:solidFill>
                <a:latin typeface="Times New Roman" pitchFamily="18" charset="0"/>
                <a:cs typeface="Times New Roman" pitchFamily="18" charset="0"/>
              </a:rPr>
              <a:t> </a:t>
            </a:r>
            <a:r>
              <a:rPr lang="ru-RU" sz="1800" dirty="0" err="1" smtClean="0">
                <a:solidFill>
                  <a:srgbClr val="0070C0"/>
                </a:solidFill>
                <a:latin typeface="Times New Roman" pitchFamily="18" charset="0"/>
                <a:cs typeface="Times New Roman" pitchFamily="18" charset="0"/>
              </a:rPr>
              <a:t>суруллубута</a:t>
            </a:r>
            <a:r>
              <a:rPr lang="ru-RU" sz="1800" dirty="0" smtClean="0">
                <a:solidFill>
                  <a:srgbClr val="0070C0"/>
                </a:solidFill>
                <a:latin typeface="Times New Roman" pitchFamily="18" charset="0"/>
                <a:cs typeface="Times New Roman" pitchFamily="18" charset="0"/>
              </a:rPr>
              <a:t>. </a:t>
            </a:r>
          </a:p>
          <a:p>
            <a:pPr algn="just"/>
            <a:r>
              <a:rPr lang="ru-RU" sz="1800" dirty="0" smtClean="0">
                <a:solidFill>
                  <a:srgbClr val="0070C0"/>
                </a:solidFill>
                <a:latin typeface="Times New Roman" pitchFamily="18" charset="0"/>
                <a:cs typeface="Times New Roman" pitchFamily="18" charset="0"/>
              </a:rPr>
              <a:t>  </a:t>
            </a:r>
          </a:p>
          <a:p>
            <a:pPr marL="0" lvl="0" indent="0" algn="just" rtl="0">
              <a:lnSpc>
                <a:spcPct val="138461"/>
              </a:lnSpc>
              <a:spcBef>
                <a:spcPts val="0"/>
              </a:spcBef>
              <a:spcAft>
                <a:spcPts val="0"/>
              </a:spcAft>
              <a:buNone/>
            </a:pPr>
            <a:endParaRPr sz="1800">
              <a:solidFill>
                <a:srgbClr val="0070C0"/>
              </a:solidFill>
              <a:highlight>
                <a:srgbClr val="FFFFFF"/>
              </a:highlight>
              <a:latin typeface="Times New Roman" pitchFamily="18" charset="0"/>
              <a:ea typeface="Times New Roman"/>
              <a:cs typeface="Times New Roman" pitchFamily="18" charset="0"/>
              <a:sym typeface="Times New Roman"/>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pic>
        <p:nvPicPr>
          <p:cNvPr id="75" name="Google Shape;75;p17"/>
          <p:cNvPicPr preferRelativeResize="0"/>
          <p:nvPr/>
        </p:nvPicPr>
        <p:blipFill>
          <a:blip r:embed="rId3">
            <a:alphaModFix/>
          </a:blip>
          <a:stretch>
            <a:fillRect/>
          </a:stretch>
        </p:blipFill>
        <p:spPr>
          <a:xfrm>
            <a:off x="1715475" y="213750"/>
            <a:ext cx="6446545" cy="48387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pic>
        <p:nvPicPr>
          <p:cNvPr id="80" name="Google Shape;80;p18"/>
          <p:cNvPicPr preferRelativeResize="0"/>
          <p:nvPr/>
        </p:nvPicPr>
        <p:blipFill>
          <a:blip r:embed="rId3">
            <a:alphaModFix/>
          </a:blip>
          <a:stretch>
            <a:fillRect/>
          </a:stretch>
        </p:blipFill>
        <p:spPr>
          <a:xfrm>
            <a:off x="1608625" y="152400"/>
            <a:ext cx="6446545" cy="48387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85" name="Google Shape;85;p19"/>
          <p:cNvPicPr preferRelativeResize="0"/>
          <p:nvPr/>
        </p:nvPicPr>
        <p:blipFill>
          <a:blip r:embed="rId3">
            <a:alphaModFix/>
          </a:blip>
          <a:stretch>
            <a:fillRect/>
          </a:stretch>
        </p:blipFill>
        <p:spPr>
          <a:xfrm>
            <a:off x="918625" y="152400"/>
            <a:ext cx="7306760" cy="48386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90" name="Google Shape;90;p20"/>
          <p:cNvPicPr preferRelativeResize="0"/>
          <p:nvPr/>
        </p:nvPicPr>
        <p:blipFill>
          <a:blip r:embed="rId3">
            <a:alphaModFix/>
          </a:blip>
          <a:stretch>
            <a:fillRect/>
          </a:stretch>
        </p:blipFill>
        <p:spPr>
          <a:xfrm>
            <a:off x="1007425" y="152400"/>
            <a:ext cx="7306760" cy="483869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95" name="Google Shape;95;p21"/>
          <p:cNvPicPr preferRelativeResize="0"/>
          <p:nvPr/>
        </p:nvPicPr>
        <p:blipFill>
          <a:blip r:embed="rId3">
            <a:alphaModFix/>
          </a:blip>
          <a:stretch>
            <a:fillRect/>
          </a:stretch>
        </p:blipFill>
        <p:spPr>
          <a:xfrm>
            <a:off x="918625" y="152400"/>
            <a:ext cx="7306760" cy="4838699"/>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571</Words>
  <PresentationFormat>Экран (16:9)</PresentationFormat>
  <Paragraphs>18</Paragraphs>
  <Slides>13</Slides>
  <Notes>13</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13</vt:i4>
      </vt:variant>
    </vt:vector>
  </HeadingPairs>
  <TitlesOfParts>
    <vt:vector size="18" baseType="lpstr">
      <vt:lpstr>Arial</vt:lpstr>
      <vt:lpstr>Times New Roman</vt:lpstr>
      <vt:lpstr>Roboto</vt:lpstr>
      <vt:lpstr>Calibri</vt:lpstr>
      <vt:lpstr>Simple Light</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cp:lastModifiedBy>Home</cp:lastModifiedBy>
  <cp:revision>2</cp:revision>
  <dcterms:modified xsi:type="dcterms:W3CDTF">2021-12-12T07:51:54Z</dcterms:modified>
</cp:coreProperties>
</file>