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8" r:id="rId3"/>
    <p:sldId id="257" r:id="rId4"/>
    <p:sldId id="265" r:id="rId5"/>
    <p:sldId id="256" r:id="rId6"/>
    <p:sldId id="267" r:id="rId7"/>
    <p:sldId id="260" r:id="rId8"/>
    <p:sldId id="262" r:id="rId9"/>
    <p:sldId id="264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B468A2-B430-41D9-819E-6D9AF1E5508D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8B5A7AA-CA11-4C9C-887D-337E7AC6605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6336703"/>
          </a:xfrm>
        </p:spPr>
        <p:txBody>
          <a:bodyPr/>
          <a:lstStyle/>
          <a:p>
            <a:pPr marL="182880" indent="0" algn="ctr">
              <a:buNone/>
            </a:pPr>
            <a:r>
              <a:rPr lang="sah-RU" dirty="0" smtClean="0">
                <a:solidFill>
                  <a:srgbClr val="FF0000"/>
                </a:solidFill>
              </a:rPr>
              <a:t/>
            </a:r>
            <a:br>
              <a:rPr lang="sah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sah-RU" dirty="0" smtClean="0">
                <a:solidFill>
                  <a:srgbClr val="FF0000"/>
                </a:solidFill>
              </a:rPr>
              <a:t>САХА  ОҔОТО оонньоон олоҕун суолун оҥостор...”</a:t>
            </a:r>
            <a:br>
              <a:rPr lang="sah-RU" dirty="0" smtClean="0">
                <a:solidFill>
                  <a:srgbClr val="FF0000"/>
                </a:solidFill>
              </a:rPr>
            </a:br>
            <a:r>
              <a:rPr lang="sah-RU" dirty="0" smtClean="0">
                <a:solidFill>
                  <a:srgbClr val="FF0000"/>
                </a:solidFill>
              </a:rPr>
              <a:t/>
            </a:r>
            <a:br>
              <a:rPr lang="sah-RU" dirty="0" smtClean="0">
                <a:solidFill>
                  <a:srgbClr val="FF0000"/>
                </a:solidFill>
              </a:rPr>
            </a:br>
            <a:r>
              <a:rPr lang="sah-RU" dirty="0" smtClean="0">
                <a:solidFill>
                  <a:srgbClr val="FF0000"/>
                </a:solidFill>
              </a:rPr>
              <a:t> </a:t>
            </a:r>
            <a:r>
              <a:rPr lang="sah-RU" sz="2800" dirty="0" smtClean="0">
                <a:solidFill>
                  <a:srgbClr val="FF0000"/>
                </a:solidFill>
              </a:rPr>
              <a:t>Д.К СИВЦЕВ -СУОРУН  ОМОЛЛООН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8568952" cy="6480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5400" dirty="0" smtClean="0"/>
          </a:p>
          <a:p>
            <a:pPr marL="45720" indent="0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САЙДАМ САХА БУОЛАН САНДААРЫН,</a:t>
            </a:r>
          </a:p>
          <a:p>
            <a:pPr marL="45720" indent="0">
              <a:buNone/>
            </a:pPr>
            <a:r>
              <a:rPr lang="ru-RU" sz="5400" b="1" dirty="0" smtClean="0">
                <a:solidFill>
                  <a:srgbClr val="FF0000"/>
                </a:solidFill>
              </a:rPr>
              <a:t>БИЛИИЛЭЭХ БАСТЫҤА БУОЛА ААТЫРЫҤ!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136904" cy="612068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КЫРА СААСТААХ ОҔОЛОРГО ЭРГИЧЧИ САЙЫННАРАР САХАЛЫЫ ИС ХОҺООННООХ АВТОРСКАЙ ООННЬУУЛАР.</a:t>
            </a:r>
          </a:p>
          <a:p>
            <a:pPr marL="45720" indent="0" algn="ctr">
              <a:buNone/>
            </a:pPr>
            <a:endParaRPr lang="ru-RU" sz="2800" dirty="0" smtClean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ТҮСТЭЭЧЧИЛЭР: 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ДЬОКУУСКАЙ КУОРАТ 16№-ДЭЭХ</a:t>
            </a:r>
          </a:p>
          <a:p>
            <a:pPr marL="45720" indent="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О5ОНУ САЙЫННАРАР</a:t>
            </a:r>
            <a:r>
              <a:rPr lang="sah-RU" sz="2800" dirty="0" smtClean="0">
                <a:solidFill>
                  <a:srgbClr val="0070C0"/>
                </a:solidFill>
              </a:rPr>
              <a:t> КИИН ҮРДҮК КАТЕГОРИЯЛААХ ИИТЭЭЧЧИЛЭРЭ:</a:t>
            </a:r>
          </a:p>
          <a:p>
            <a:pPr marL="45720" indent="0">
              <a:buNone/>
            </a:pPr>
            <a:r>
              <a:rPr lang="sah-RU" sz="2800" dirty="0" smtClean="0">
                <a:solidFill>
                  <a:srgbClr val="0070C0"/>
                </a:solidFill>
              </a:rPr>
              <a:t>ЕФИМОВА МАТРЕНА СТЕПАНОВНА</a:t>
            </a:r>
          </a:p>
          <a:p>
            <a:pPr marL="45720" indent="0">
              <a:buNone/>
            </a:pPr>
            <a:r>
              <a:rPr lang="sah-RU" sz="2800" dirty="0" smtClean="0">
                <a:solidFill>
                  <a:srgbClr val="0070C0"/>
                </a:solidFill>
              </a:rPr>
              <a:t>СЫСОЛЯТИНА ВАЛЕНТИНА ИЛЛАРИОНОВНА.</a:t>
            </a:r>
          </a:p>
          <a:p>
            <a:pPr marL="45720" indent="0">
              <a:buNone/>
            </a:pPr>
            <a:endParaRPr lang="sah-RU" sz="28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sah-RU" sz="2800" dirty="0" smtClean="0">
                <a:solidFill>
                  <a:srgbClr val="0070C0"/>
                </a:solidFill>
              </a:rPr>
              <a:t>Дьокуускай.2023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3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1196752"/>
            <a:ext cx="4176464" cy="44644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sah-RU" b="1" dirty="0" smtClean="0">
                <a:solidFill>
                  <a:srgbClr val="FF0000"/>
                </a:solidFill>
              </a:rPr>
              <a:t>КӨХТӨӨХ КУУБУКТАР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sah-RU" b="1" dirty="0" smtClean="0">
                <a:solidFill>
                  <a:srgbClr val="FF0000"/>
                </a:solidFill>
              </a:rPr>
              <a:t>АНАЛА</a:t>
            </a:r>
            <a:r>
              <a:rPr lang="ru-RU" b="1" dirty="0" smtClean="0">
                <a:solidFill>
                  <a:srgbClr val="FF0000"/>
                </a:solidFill>
              </a:rPr>
              <a:t>:</a:t>
            </a:r>
            <a:r>
              <a:rPr lang="sah-RU" b="1" dirty="0" smtClean="0">
                <a:solidFill>
                  <a:srgbClr val="FF0000"/>
                </a:solidFill>
              </a:rPr>
              <a:t> </a:t>
            </a:r>
            <a:r>
              <a:rPr lang="sah-RU" b="1" dirty="0" smtClean="0">
                <a:solidFill>
                  <a:srgbClr val="002060"/>
                </a:solidFill>
              </a:rPr>
              <a:t>оскуолаҕа бэлэмнэнии бөлөх</a:t>
            </a:r>
          </a:p>
          <a:p>
            <a:endParaRPr lang="sah-RU" b="1" dirty="0" smtClean="0">
              <a:solidFill>
                <a:srgbClr val="FF0000"/>
              </a:solidFill>
            </a:endParaRPr>
          </a:p>
          <a:p>
            <a:r>
              <a:rPr lang="sah-RU" b="1" dirty="0" smtClean="0">
                <a:solidFill>
                  <a:srgbClr val="FF0000"/>
                </a:solidFill>
              </a:rPr>
              <a:t>Оонньуу быраабылата:</a:t>
            </a:r>
          </a:p>
          <a:p>
            <a:r>
              <a:rPr lang="sah-RU" b="1" dirty="0" smtClean="0">
                <a:solidFill>
                  <a:srgbClr val="FF0000"/>
                </a:solidFill>
              </a:rPr>
              <a:t> </a:t>
            </a:r>
            <a:r>
              <a:rPr lang="sah-RU" b="1" dirty="0">
                <a:solidFill>
                  <a:srgbClr val="002060"/>
                </a:solidFill>
              </a:rPr>
              <a:t>–хартыынаны болҕойон көрүү</a:t>
            </a:r>
          </a:p>
          <a:p>
            <a:endParaRPr lang="sah-RU" b="1" dirty="0" smtClean="0">
              <a:solidFill>
                <a:srgbClr val="002060"/>
              </a:solidFill>
            </a:endParaRPr>
          </a:p>
          <a:p>
            <a:r>
              <a:rPr lang="sah-RU" b="1" dirty="0" smtClean="0">
                <a:solidFill>
                  <a:srgbClr val="002060"/>
                </a:solidFill>
              </a:rPr>
              <a:t>-тус-туспа дорҕооннордоох куубугу холбоон тыл таһаарыы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SUS\Desktop\ИД\IMG-20231022-WA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" y="0"/>
            <a:ext cx="44197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5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933056"/>
            <a:ext cx="9144000" cy="2924944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«ДОРҔООННОРДУУН ДОҔОРДОҺУОХ»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err="1" smtClean="0">
                <a:solidFill>
                  <a:srgbClr val="FF0000"/>
                </a:solidFill>
              </a:rPr>
              <a:t>Оонньуу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анала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оскуолаҕа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бэлэмнэнии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бөлөх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СЫАЛА </a:t>
            </a:r>
            <a:r>
              <a:rPr lang="ru-RU" sz="1800" dirty="0" err="1" smtClean="0">
                <a:solidFill>
                  <a:srgbClr val="002060"/>
                </a:solidFill>
              </a:rPr>
              <a:t>хартыыналарынан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көрөн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сүһүөхтэри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холбоон</a:t>
            </a:r>
            <a:r>
              <a:rPr lang="ru-RU" sz="1800" dirty="0" smtClean="0">
                <a:solidFill>
                  <a:srgbClr val="002060"/>
                </a:solidFill>
              </a:rPr>
              <a:t> тыл </a:t>
            </a:r>
            <a:r>
              <a:rPr lang="ru-RU" sz="1800" dirty="0" err="1" smtClean="0">
                <a:solidFill>
                  <a:srgbClr val="002060"/>
                </a:solidFill>
              </a:rPr>
              <a:t>таһаарыы</a:t>
            </a:r>
            <a:r>
              <a:rPr lang="ru-RU" sz="1800" dirty="0" smtClean="0">
                <a:solidFill>
                  <a:srgbClr val="002060"/>
                </a:solidFill>
              </a:rPr>
              <a:t>.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err="1" smtClean="0">
                <a:solidFill>
                  <a:srgbClr val="002060"/>
                </a:solidFill>
              </a:rPr>
              <a:t>Оонньуу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быраабылата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</a:t>
            </a:r>
            <a:r>
              <a:rPr lang="ru-RU" sz="1800" dirty="0" err="1" smtClean="0">
                <a:solidFill>
                  <a:srgbClr val="002060"/>
                </a:solidFill>
              </a:rPr>
              <a:t>хартыынаны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болҕомтолоохтук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көрүү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- </a:t>
            </a:r>
            <a:r>
              <a:rPr lang="ru-RU" sz="1800" dirty="0" err="1" smtClean="0">
                <a:solidFill>
                  <a:srgbClr val="002060"/>
                </a:solidFill>
              </a:rPr>
              <a:t>дорҕооннору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хатылаан</a:t>
            </a: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err="1" smtClean="0">
                <a:solidFill>
                  <a:srgbClr val="002060"/>
                </a:solidFill>
              </a:rPr>
              <a:t>булан</a:t>
            </a:r>
            <a:r>
              <a:rPr lang="ru-RU" sz="1800" dirty="0" smtClean="0">
                <a:solidFill>
                  <a:srgbClr val="002060"/>
                </a:solidFill>
              </a:rPr>
              <a:t> тыл </a:t>
            </a:r>
            <a:r>
              <a:rPr lang="ru-RU" sz="1800" dirty="0" err="1" smtClean="0">
                <a:solidFill>
                  <a:srgbClr val="002060"/>
                </a:solidFill>
              </a:rPr>
              <a:t>таһаарыы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18" y="-1"/>
            <a:ext cx="4633382" cy="44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2856" y="-7732240"/>
            <a:ext cx="510554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104" y="-64788"/>
            <a:ext cx="4431797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6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1600" dirty="0" smtClean="0"/>
              <a:t>«»</a:t>
            </a:r>
            <a:r>
              <a:rPr lang="ru-RU" sz="1600" dirty="0" smtClean="0">
                <a:solidFill>
                  <a:srgbClr val="FF0000"/>
                </a:solidFill>
              </a:rPr>
              <a:t>»»</a:t>
            </a:r>
            <a:endParaRPr lang="ru-R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904" y="116632"/>
            <a:ext cx="4059116" cy="375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48" y="0"/>
            <a:ext cx="4937467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8231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65104"/>
            <a:ext cx="91494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«САЙЫЛЫККА» </a:t>
            </a:r>
            <a:r>
              <a:rPr lang="ru-RU" b="1" dirty="0" smtClean="0"/>
              <a:t>- </a:t>
            </a:r>
            <a:r>
              <a:rPr lang="ru-RU" b="1" dirty="0" err="1" smtClean="0">
                <a:solidFill>
                  <a:srgbClr val="0070C0"/>
                </a:solidFill>
              </a:rPr>
              <a:t>тутан</a:t>
            </a:r>
            <a:r>
              <a:rPr lang="ru-RU" b="1" dirty="0" smtClean="0">
                <a:solidFill>
                  <a:srgbClr val="0070C0"/>
                </a:solidFill>
              </a:rPr>
              <a:t>=</a:t>
            </a:r>
            <a:r>
              <a:rPr lang="ru-RU" b="1" dirty="0" err="1" smtClean="0">
                <a:solidFill>
                  <a:srgbClr val="0070C0"/>
                </a:solidFill>
              </a:rPr>
              <a:t>хабан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оонньуур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эйгэ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Оонньуу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анала</a:t>
            </a:r>
            <a:r>
              <a:rPr lang="ru-RU" b="1" dirty="0" smtClean="0">
                <a:solidFill>
                  <a:srgbClr val="002060"/>
                </a:solidFill>
              </a:rPr>
              <a:t>: </a:t>
            </a:r>
            <a:r>
              <a:rPr lang="ru-RU" b="1" dirty="0" err="1" smtClean="0">
                <a:solidFill>
                  <a:srgbClr val="0070C0"/>
                </a:solidFill>
              </a:rPr>
              <a:t>кыра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саастаах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оҕо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b="1" dirty="0" err="1" smtClean="0">
                <a:solidFill>
                  <a:srgbClr val="002060"/>
                </a:solidFill>
              </a:rPr>
              <a:t>Туттуллар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матырыйаал:дьиэкыыллара</a:t>
            </a:r>
            <a:r>
              <a:rPr lang="ru-RU" b="1" dirty="0" smtClean="0">
                <a:solidFill>
                  <a:srgbClr val="0070C0"/>
                </a:solidFill>
              </a:rPr>
              <a:t>, айыл5а </a:t>
            </a:r>
            <a:r>
              <a:rPr lang="ru-RU" b="1" dirty="0" err="1" smtClean="0">
                <a:solidFill>
                  <a:srgbClr val="0070C0"/>
                </a:solidFill>
              </a:rPr>
              <a:t>матырыйаала,мастан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оҥоһуктар</a:t>
            </a:r>
            <a:r>
              <a:rPr lang="ru-RU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sah-RU" b="1" dirty="0" smtClean="0">
                <a:solidFill>
                  <a:srgbClr val="0070C0"/>
                </a:solidFill>
              </a:rPr>
              <a:t>Сайылык оҕолорун оонньуулара тустуу,сүүрүү, мас тардыһыы.</a:t>
            </a:r>
          </a:p>
          <a:p>
            <a:r>
              <a:rPr lang="sah-RU" b="1" dirty="0" smtClean="0">
                <a:solidFill>
                  <a:srgbClr val="0070C0"/>
                </a:solidFill>
              </a:rPr>
              <a:t>САЙЫЛЫК ҮЛЭТЭ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3851920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14" y="0"/>
            <a:ext cx="9144000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996" y="1988840"/>
            <a:ext cx="4935550" cy="231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" y="1988840"/>
            <a:ext cx="4141941" cy="26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06788"/>
            <a:ext cx="5217953" cy="25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5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ИД\IMG-20231022-WA004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077072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b="1" dirty="0" smtClean="0">
                <a:solidFill>
                  <a:srgbClr val="FF0000"/>
                </a:solidFill>
              </a:rPr>
              <a:t>“ОЛОҤХО ДОЙДУТУН КЭРЭТЭ </a:t>
            </a:r>
            <a:r>
              <a:rPr lang="sah-RU" b="1" dirty="0" smtClean="0">
                <a:solidFill>
                  <a:srgbClr val="0070C0"/>
                </a:solidFill>
              </a:rPr>
              <a:t>“– уһуйааҥҥа сылдьар оҕоҕо олоҥхо сиэдэрэй эйгэтин билиһиннэрэр лэпбук</a:t>
            </a:r>
          </a:p>
          <a:p>
            <a:r>
              <a:rPr lang="sah-RU" b="1" dirty="0" smtClean="0">
                <a:solidFill>
                  <a:srgbClr val="002060"/>
                </a:solidFill>
              </a:rPr>
              <a:t>Айааччылар:</a:t>
            </a:r>
            <a:r>
              <a:rPr lang="sah-RU" dirty="0" smtClean="0"/>
              <a:t> </a:t>
            </a:r>
            <a:r>
              <a:rPr lang="sah-RU" b="1" dirty="0" smtClean="0">
                <a:solidFill>
                  <a:srgbClr val="0070C0"/>
                </a:solidFill>
              </a:rPr>
              <a:t>Ефимова М.С, Сысолятина В.И</a:t>
            </a:r>
          </a:p>
          <a:p>
            <a:r>
              <a:rPr lang="sah-RU" b="1" dirty="0" smtClean="0">
                <a:solidFill>
                  <a:srgbClr val="002060"/>
                </a:solidFill>
              </a:rPr>
              <a:t>Туттуллар анала: </a:t>
            </a:r>
            <a:r>
              <a:rPr lang="sah-RU" b="1" dirty="0" smtClean="0">
                <a:solidFill>
                  <a:srgbClr val="0070C0"/>
                </a:solidFill>
              </a:rPr>
              <a:t>оскуолаҕа киириэн иннинээҕи саастаах оҕоҕо олоҥхо эйгэтин билиһиннэрии.</a:t>
            </a:r>
          </a:p>
          <a:p>
            <a:r>
              <a:rPr lang="sah-RU" b="1" dirty="0" smtClean="0">
                <a:solidFill>
                  <a:srgbClr val="002060"/>
                </a:solidFill>
              </a:rPr>
              <a:t>Туттуллубут матырыйаал: </a:t>
            </a:r>
            <a:r>
              <a:rPr lang="sah-RU" b="1" dirty="0" smtClean="0">
                <a:solidFill>
                  <a:srgbClr val="0070C0"/>
                </a:solidFill>
              </a:rPr>
              <a:t>хортуон, өҥнөөх кумааҕы, килиэй.</a:t>
            </a:r>
          </a:p>
          <a:p>
            <a:r>
              <a:rPr lang="sah-RU" b="1" dirty="0" smtClean="0"/>
              <a:t>СЫАЛА</a:t>
            </a:r>
            <a:r>
              <a:rPr lang="sah-RU" dirty="0" smtClean="0"/>
              <a:t> : </a:t>
            </a:r>
            <a:r>
              <a:rPr lang="sah-RU" b="1" dirty="0" smtClean="0">
                <a:solidFill>
                  <a:srgbClr val="0070C0"/>
                </a:solidFill>
              </a:rPr>
              <a:t>Олоҥхо- саха омук Аар саарга аатырбыт бастыҥ култууратын оҕоҕо кыра сааһыттан билиһиннэрэн утумнуурга иитии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US\Desktop\ИД\IMG-20231022-WA004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220893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V="1">
            <a:off x="0" y="3780324"/>
            <a:ext cx="8964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/>
                </a:solidFill>
              </a:rPr>
              <a:t>«</a:t>
            </a:r>
            <a:r>
              <a:rPr lang="ru-RU" sz="1600" b="1" dirty="0" err="1" smtClean="0">
                <a:solidFill>
                  <a:schemeClr val="accent6"/>
                </a:solidFill>
              </a:rPr>
              <a:t>Аптаах</a:t>
            </a:r>
            <a:r>
              <a:rPr lang="ru-RU" sz="1600" b="1" dirty="0" smtClean="0">
                <a:solidFill>
                  <a:schemeClr val="accent6"/>
                </a:solidFill>
              </a:rPr>
              <a:t> </a:t>
            </a:r>
            <a:r>
              <a:rPr lang="ru-RU" sz="1600" b="1" dirty="0" err="1" smtClean="0">
                <a:solidFill>
                  <a:schemeClr val="accent6"/>
                </a:solidFill>
              </a:rPr>
              <a:t>холбука</a:t>
            </a:r>
            <a:r>
              <a:rPr lang="ru-RU" sz="1600" b="1" dirty="0" smtClean="0">
                <a:solidFill>
                  <a:schemeClr val="accent6"/>
                </a:solidFill>
              </a:rPr>
              <a:t>»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Т</a:t>
            </a:r>
            <a:r>
              <a:rPr lang="sah-RU" sz="1600" b="1" dirty="0" smtClean="0">
                <a:solidFill>
                  <a:srgbClr val="002060"/>
                </a:solidFill>
              </a:rPr>
              <a:t>өрүттээччилэр </a:t>
            </a:r>
            <a:r>
              <a:rPr lang="sah-RU" sz="1600" b="1" dirty="0" smtClean="0">
                <a:solidFill>
                  <a:srgbClr val="0070C0"/>
                </a:solidFill>
              </a:rPr>
              <a:t>Сысолятина В.И Ефимова М.С</a:t>
            </a:r>
          </a:p>
          <a:p>
            <a:r>
              <a:rPr lang="sah-RU" sz="1600" b="1" dirty="0" smtClean="0">
                <a:solidFill>
                  <a:srgbClr val="002060"/>
                </a:solidFill>
              </a:rPr>
              <a:t>Туттуллар анала </a:t>
            </a:r>
            <a:r>
              <a:rPr lang="sah-RU" sz="1600" b="1" dirty="0" smtClean="0">
                <a:solidFill>
                  <a:srgbClr val="0070C0"/>
                </a:solidFill>
              </a:rPr>
              <a:t>Оскуолаҕа киириэн иннинээҕи саастаах оҕо</a:t>
            </a:r>
          </a:p>
          <a:p>
            <a:r>
              <a:rPr lang="sah-RU" sz="1600" b="1" dirty="0" smtClean="0">
                <a:solidFill>
                  <a:srgbClr val="002060"/>
                </a:solidFill>
              </a:rPr>
              <a:t>Сыала </a:t>
            </a:r>
            <a:r>
              <a:rPr lang="sah-RU" sz="1600" b="1" dirty="0" smtClean="0">
                <a:solidFill>
                  <a:srgbClr val="0070C0"/>
                </a:solidFill>
              </a:rPr>
              <a:t>Оҕоҕо кыра сааһыттан төрөөбүт норуотун кэрэтин билиһиннэрэн анааран аттаран толкуйдуурга иитии</a:t>
            </a:r>
          </a:p>
          <a:p>
            <a:r>
              <a:rPr lang="sah-RU" sz="1600" b="1" dirty="0" smtClean="0">
                <a:solidFill>
                  <a:srgbClr val="002060"/>
                </a:solidFill>
              </a:rPr>
              <a:t>Таабырыннар – </a:t>
            </a:r>
            <a:r>
              <a:rPr lang="ru-RU" sz="1600" b="1" dirty="0" smtClean="0">
                <a:solidFill>
                  <a:srgbClr val="002060"/>
                </a:solidFill>
              </a:rPr>
              <a:t>1973 </a:t>
            </a:r>
            <a:r>
              <a:rPr lang="sah-RU" sz="1600" b="1" dirty="0" smtClean="0">
                <a:solidFill>
                  <a:srgbClr val="0070C0"/>
                </a:solidFill>
              </a:rPr>
              <a:t>сыллаахха тахсыбыт кинигэттэн саастарынан араарыллан таҥылынна.</a:t>
            </a:r>
          </a:p>
          <a:p>
            <a:r>
              <a:rPr lang="sah-RU" sz="1600" b="1" dirty="0" smtClean="0">
                <a:solidFill>
                  <a:srgbClr val="002060"/>
                </a:solidFill>
              </a:rPr>
              <a:t>Хомуурунньук иитэр-такайар сыала</a:t>
            </a:r>
            <a:r>
              <a:rPr lang="sah-RU" sz="1600" b="1" dirty="0" smtClean="0">
                <a:solidFill>
                  <a:srgbClr val="0070C0"/>
                </a:solidFill>
              </a:rPr>
              <a:t> төрөөбүт тылынан айыллыбыт саха төрүт таабырыннарын оҕо кыра сааһыттан таайа,билэ улаатан норуот үгэстэрин, билсэр уонна убаастыырга, тэнитэргэ </a:t>
            </a:r>
            <a:r>
              <a:rPr lang="sah-RU" sz="1200" dirty="0" smtClean="0">
                <a:solidFill>
                  <a:srgbClr val="0070C0"/>
                </a:solidFill>
              </a:rPr>
              <a:t>сайдар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6147" name="Picture 3" descr="C:\Users\ASUS\Desktop\ИД\IMG-20231022-WA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2656"/>
            <a:ext cx="54726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996953"/>
            <a:ext cx="4680519" cy="3528392"/>
          </a:xfrm>
        </p:spPr>
        <p:txBody>
          <a:bodyPr/>
          <a:lstStyle/>
          <a:p>
            <a:pPr algn="l"/>
            <a:r>
              <a:rPr lang="ru-RU" sz="1800" dirty="0" smtClean="0">
                <a:solidFill>
                  <a:srgbClr val="FF0000"/>
                </a:solidFill>
              </a:rPr>
              <a:t>«</a:t>
            </a:r>
            <a:r>
              <a:rPr lang="sah-RU" sz="1800" dirty="0" smtClean="0">
                <a:solidFill>
                  <a:srgbClr val="FF0000"/>
                </a:solidFill>
              </a:rPr>
              <a:t>ҮС ДОЙДУ</a:t>
            </a:r>
            <a:r>
              <a:rPr lang="ru-RU" sz="1800" dirty="0" smtClean="0">
                <a:solidFill>
                  <a:srgbClr val="FF0000"/>
                </a:solidFill>
              </a:rPr>
              <a:t>»-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err="1" smtClean="0"/>
              <a:t>тутан-хабан</a:t>
            </a:r>
            <a:r>
              <a:rPr lang="ru-RU" sz="1800" dirty="0" smtClean="0"/>
              <a:t> </a:t>
            </a:r>
            <a:r>
              <a:rPr lang="ru-RU" sz="1800" dirty="0" err="1" smtClean="0"/>
              <a:t>оонньуур</a:t>
            </a:r>
            <a:r>
              <a:rPr lang="ru-RU" sz="1800" dirty="0" smtClean="0"/>
              <a:t> </a:t>
            </a:r>
            <a:r>
              <a:rPr lang="ru-RU" sz="1800" dirty="0" err="1" smtClean="0"/>
              <a:t>түһүлгэ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/>
              <a:t>Оонньууну</a:t>
            </a:r>
            <a:r>
              <a:rPr lang="ru-RU" sz="1800" dirty="0" smtClean="0"/>
              <a:t> </a:t>
            </a:r>
            <a:r>
              <a:rPr lang="ru-RU" sz="1800" dirty="0" err="1" smtClean="0"/>
              <a:t>түстээччилэр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Ефимова М.С, </a:t>
            </a:r>
            <a:r>
              <a:rPr lang="ru-RU" sz="1800" dirty="0" err="1" smtClean="0"/>
              <a:t>Сысолятина</a:t>
            </a:r>
            <a:r>
              <a:rPr lang="ru-RU" sz="1800" dirty="0" smtClean="0"/>
              <a:t> В.И</a:t>
            </a:r>
            <a:br>
              <a:rPr lang="ru-RU" sz="1800" dirty="0" smtClean="0"/>
            </a:br>
            <a:r>
              <a:rPr lang="ru-RU" sz="1800" dirty="0" err="1" smtClean="0">
                <a:solidFill>
                  <a:srgbClr val="0070C0"/>
                </a:solidFill>
              </a:rPr>
              <a:t>Туттуллубут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матырыйаал</a:t>
            </a:r>
            <a:r>
              <a:rPr lang="ru-RU" sz="1800" dirty="0" smtClean="0">
                <a:solidFill>
                  <a:srgbClr val="0070C0"/>
                </a:solidFill>
              </a:rPr>
              <a:t>: </a:t>
            </a:r>
            <a:r>
              <a:rPr lang="ru-RU" sz="1800" dirty="0" smtClean="0"/>
              <a:t>фетр, </a:t>
            </a:r>
            <a:r>
              <a:rPr lang="ru-RU" sz="1800" dirty="0" err="1" smtClean="0"/>
              <a:t>сыһыарар</a:t>
            </a:r>
            <a:r>
              <a:rPr lang="ru-RU" sz="1800" dirty="0" smtClean="0"/>
              <a:t> </a:t>
            </a:r>
            <a:r>
              <a:rPr lang="ru-RU" sz="1800" dirty="0" err="1" smtClean="0"/>
              <a:t>лиэнтэ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>
                <a:solidFill>
                  <a:srgbClr val="0070C0"/>
                </a:solidFill>
              </a:rPr>
              <a:t>Түһүлгэ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оонньонор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анала</a:t>
            </a:r>
            <a:r>
              <a:rPr lang="ru-RU" sz="1800" dirty="0" smtClean="0">
                <a:solidFill>
                  <a:srgbClr val="0070C0"/>
                </a:solidFill>
              </a:rPr>
              <a:t>: </a:t>
            </a:r>
            <a:r>
              <a:rPr lang="ru-RU" sz="1800" dirty="0" err="1" smtClean="0"/>
              <a:t>оскуолаҕа</a:t>
            </a:r>
            <a:r>
              <a:rPr lang="ru-RU" sz="1800" dirty="0" smtClean="0"/>
              <a:t> </a:t>
            </a:r>
            <a:r>
              <a:rPr lang="ru-RU" sz="1800" dirty="0" err="1" smtClean="0"/>
              <a:t>киириэн</a:t>
            </a:r>
            <a:r>
              <a:rPr lang="ru-RU" sz="1800" dirty="0" smtClean="0"/>
              <a:t> </a:t>
            </a:r>
            <a:r>
              <a:rPr lang="ru-RU" sz="1800" dirty="0" err="1" smtClean="0"/>
              <a:t>иннинээҕи</a:t>
            </a:r>
            <a:r>
              <a:rPr lang="ru-RU" sz="1800" dirty="0" smtClean="0"/>
              <a:t> </a:t>
            </a:r>
            <a:r>
              <a:rPr lang="ru-RU" sz="1800" dirty="0" err="1" smtClean="0"/>
              <a:t>саастаах</a:t>
            </a:r>
            <a:r>
              <a:rPr lang="ru-RU" sz="1800" dirty="0" smtClean="0"/>
              <a:t> </a:t>
            </a:r>
            <a:r>
              <a:rPr lang="ru-RU" sz="1800" dirty="0" err="1" smtClean="0"/>
              <a:t>оҕолор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err="1" smtClean="0">
                <a:solidFill>
                  <a:srgbClr val="0070C0"/>
                </a:solidFill>
              </a:rPr>
              <a:t>Түһүлгэ</a:t>
            </a:r>
            <a:r>
              <a:rPr lang="ru-RU" sz="1800" dirty="0" smtClean="0">
                <a:solidFill>
                  <a:srgbClr val="0070C0"/>
                </a:solidFill>
              </a:rPr>
              <a:t>- </a:t>
            </a:r>
            <a:r>
              <a:rPr lang="ru-RU" sz="1800" dirty="0" err="1" smtClean="0">
                <a:solidFill>
                  <a:srgbClr val="0070C0"/>
                </a:solidFill>
              </a:rPr>
              <a:t>оонньуу</a:t>
            </a: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dirty="0" err="1" smtClean="0">
                <a:solidFill>
                  <a:srgbClr val="0070C0"/>
                </a:solidFill>
              </a:rPr>
              <a:t>сыала</a:t>
            </a:r>
            <a:r>
              <a:rPr lang="ru-RU" sz="1800" dirty="0" smtClean="0">
                <a:solidFill>
                  <a:srgbClr val="0070C0"/>
                </a:solidFill>
              </a:rPr>
              <a:t>: </a:t>
            </a:r>
            <a:r>
              <a:rPr lang="ru-RU" sz="1800" dirty="0" err="1" smtClean="0"/>
              <a:t>Оҕо</a:t>
            </a:r>
            <a:r>
              <a:rPr lang="ru-RU" sz="1800" dirty="0" smtClean="0"/>
              <a:t> </a:t>
            </a:r>
            <a:r>
              <a:rPr lang="ru-RU" sz="1800" dirty="0" err="1" smtClean="0"/>
              <a:t>олоҥхо</a:t>
            </a:r>
            <a:r>
              <a:rPr lang="ru-RU" sz="1800" dirty="0" smtClean="0"/>
              <a:t> </a:t>
            </a:r>
            <a:r>
              <a:rPr lang="ru-RU" sz="1800" dirty="0" err="1" smtClean="0"/>
              <a:t>үс</a:t>
            </a:r>
            <a:r>
              <a:rPr lang="ru-RU" sz="1800" dirty="0" smtClean="0"/>
              <a:t> </a:t>
            </a:r>
            <a:r>
              <a:rPr lang="ru-RU" sz="1800" dirty="0" err="1" smtClean="0"/>
              <a:t>эйгэтин</a:t>
            </a:r>
            <a:r>
              <a:rPr lang="ru-RU" sz="1800" dirty="0"/>
              <a:t> </a:t>
            </a:r>
            <a:r>
              <a:rPr lang="ru-RU" sz="1800" dirty="0" err="1" smtClean="0"/>
              <a:t>тутан-хабан</a:t>
            </a:r>
            <a:r>
              <a:rPr lang="ru-RU" sz="1800" dirty="0" smtClean="0"/>
              <a:t> </a:t>
            </a:r>
            <a:r>
              <a:rPr lang="ru-RU" sz="1800" dirty="0" err="1" smtClean="0"/>
              <a:t>оонньоон</a:t>
            </a:r>
            <a:r>
              <a:rPr lang="ru-RU" sz="1800" dirty="0" smtClean="0"/>
              <a:t> </a:t>
            </a:r>
            <a:r>
              <a:rPr lang="ru-RU" sz="1800" dirty="0" err="1" smtClean="0"/>
              <a:t>бэйэтин</a:t>
            </a:r>
            <a:r>
              <a:rPr lang="ru-RU" sz="1800" dirty="0" smtClean="0"/>
              <a:t> </a:t>
            </a:r>
            <a:r>
              <a:rPr lang="ru-RU" sz="1800" dirty="0" err="1" smtClean="0"/>
              <a:t>санааты</a:t>
            </a:r>
            <a:r>
              <a:rPr lang="ru-RU" sz="1800" dirty="0" smtClean="0"/>
              <a:t> </a:t>
            </a:r>
            <a:r>
              <a:rPr lang="ru-RU" sz="1800" dirty="0" err="1" smtClean="0"/>
              <a:t>сайы</a:t>
            </a:r>
            <a:r>
              <a:rPr lang="ru-RU" sz="1800" dirty="0" smtClean="0"/>
              <a:t> </a:t>
            </a:r>
            <a:r>
              <a:rPr lang="ru-RU" sz="1800" dirty="0" err="1" smtClean="0"/>
              <a:t>ырытан</a:t>
            </a:r>
            <a:r>
              <a:rPr lang="ru-RU" sz="1800" dirty="0" smtClean="0"/>
              <a:t> </a:t>
            </a:r>
            <a:r>
              <a:rPr lang="ru-RU" sz="1800" dirty="0" err="1" smtClean="0"/>
              <a:t>билсэр</a:t>
            </a:r>
            <a:r>
              <a:rPr lang="ru-RU" sz="1800" dirty="0" smtClean="0"/>
              <a:t>, </a:t>
            </a:r>
            <a:r>
              <a:rPr lang="ru-RU" sz="1800" dirty="0" err="1" smtClean="0"/>
              <a:t>ыйытар</a:t>
            </a:r>
            <a:r>
              <a:rPr lang="ru-RU" sz="1800" dirty="0" smtClean="0"/>
              <a:t>, </a:t>
            </a:r>
            <a:r>
              <a:rPr lang="ru-RU" sz="1800" dirty="0" err="1" smtClean="0"/>
              <a:t>эппиэттиир</a:t>
            </a:r>
            <a:r>
              <a:rPr lang="ru-RU" sz="1800" dirty="0" smtClean="0"/>
              <a:t> </a:t>
            </a:r>
            <a:r>
              <a:rPr lang="ru-RU" sz="1800" dirty="0" err="1" smtClean="0"/>
              <a:t>сатабылын</a:t>
            </a:r>
            <a:r>
              <a:rPr lang="ru-RU" sz="1800" dirty="0" smtClean="0"/>
              <a:t> </a:t>
            </a:r>
            <a:r>
              <a:rPr lang="ru-RU" sz="1800" dirty="0" err="1" smtClean="0"/>
              <a:t>сайыннарыы</a:t>
            </a:r>
            <a:endParaRPr lang="ru-RU" sz="1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1"/>
            <a:ext cx="4498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33957"/>
            <a:ext cx="4645025" cy="278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5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</TotalTime>
  <Words>223</Words>
  <Application>Microsoft Office PowerPoint</Application>
  <PresentationFormat>Экран (4:3)</PresentationFormat>
  <Paragraphs>39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 «САХА  ОҔОТО оонньоон олоҕун суолун оҥостор...”   Д.К СИВЦЕВ -СУОРУН  ОМОЛЛООН</vt:lpstr>
      <vt:lpstr>Презентация PowerPoint</vt:lpstr>
      <vt:lpstr>Презентация PowerPoint</vt:lpstr>
      <vt:lpstr>  «ДОРҔООННОРДУУН ДОҔОРДОҺУОХ»  Оонньуу анала оскуолаҕа бэлэмнэнии бөлөх СЫАЛА хартыыналарынан көрөн сүһүөхтэри холбоон тыл таһаарыы. Оонньуу быраабылата - хартыынаны болҕомтолоохтук көрүү - дорҕооннору хатылаан булан тыл таһаарыы</vt:lpstr>
      <vt:lpstr>«»»»</vt:lpstr>
      <vt:lpstr>Презентация PowerPoint</vt:lpstr>
      <vt:lpstr>Презентация PowerPoint</vt:lpstr>
      <vt:lpstr>Презентация PowerPoint</vt:lpstr>
      <vt:lpstr>«ҮС ДОЙДУ»-  тутан-хабан оонньуур түһүлгэ Оонньууну түстээччилэр Ефимова М.С, Сысолятина В.И Туттуллубут матырыйаал: фетр, сыһыарар лиэнтэ Түһүлгэ оонньонор анала: оскуолаҕа киириэн иннинээҕи саастаах оҕолор. Түһүлгэ- оонньуу сыала: Оҕо олоҥхо үс эйгэтин тутан-хабан оонньоон бэйэтин санааты сайы ырытан билсэр, ыйытар, эппиэттиир сатабылын сайыннарыы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13</cp:revision>
  <dcterms:created xsi:type="dcterms:W3CDTF">2023-10-22T02:16:24Z</dcterms:created>
  <dcterms:modified xsi:type="dcterms:W3CDTF">2023-10-22T04:15:41Z</dcterms:modified>
</cp:coreProperties>
</file>