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2eb2271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2eb2271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2eb2271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2eb2271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2eb2271c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2eb2271c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2eb2271c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2eb2271c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2eb2271c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2eb2271c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2eb2271c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2eb2271c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eb2271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eb2271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2eb2271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2eb2271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2eb2271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2eb2271c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A1%D1%82%D0%B0%D1%80%D0%BE%D0%B2%D0%B0%D1%82%D0%BE%D0%B2_%D0%9F%D1%91%D1%82%D1%80_%D0%A5%D1%80%D0%B8%D1%81%D0%B0%D0%BD%D1%84%D0%BE%D0%B2%D0%B8%D1%87" TargetMode="External"/><Relationship Id="rId3" Type="http://schemas.openxmlformats.org/officeDocument/2006/relationships/hyperlink" Target="https://sah.wikipedia.org/wiki/1898" TargetMode="External"/><Relationship Id="rId7" Type="http://schemas.openxmlformats.org/officeDocument/2006/relationships/hyperlink" Target="https://sah.wikipedia.org/wiki/%D0%AD%D0%BB%D0%B3%D1%8D%D1%8D%D0%B9%D0%B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A%D1%83%D1%82%D0%B0%D0%BD%D0%B0" TargetMode="External"/><Relationship Id="rId5" Type="http://schemas.openxmlformats.org/officeDocument/2006/relationships/hyperlink" Target="https://sah.wikipedia.org/wiki/%D0%A1%D1%83%D0%BD%D1%82%D0%B0%D0%B0%D1%80_%D1%83%D0%BB%D1%83%D1%83%D2%BB%D0%B0" TargetMode="External"/><Relationship Id="rId4" Type="http://schemas.openxmlformats.org/officeDocument/2006/relationships/hyperlink" Target="https://sah.wikipedia.org/wiki/%D0%A2%D0%BE%D1%85%D1%81%D1%83%D0%BD%D0%BD%D1%8C%D1%83_1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1%D2%AF%D0%BB%D2%AF%D2%AF%D1%82%D1%8D%D1%8D%D2%95%D0%B8_%D0%BA%D1%8B%D1%80%D0%B0%D0%B0%D0%B9%D1%8B_%D2%AF%D3%A9%D1%80%D1%8D%D1%82%D0%B8%D0%B8_%D0%BC%D1%83%D0%B7%D0%B5%D0%B9%D0%B0" TargetMode="External"/><Relationship Id="rId3" Type="http://schemas.openxmlformats.org/officeDocument/2006/relationships/hyperlink" Target="https://sah.wikipedia.org/wiki/1917" TargetMode="External"/><Relationship Id="rId7" Type="http://schemas.openxmlformats.org/officeDocument/2006/relationships/hyperlink" Target="https://sah.wikipedia.org/wiki/%D0%A1%D1%82%D0%B0%D1%80%D0%BE%D0%B2%D0%B0%D1%82%D0%BE%D0%B2_%D0%9F%D0%B5%D1%82%D1%80_%D0%A5%D1%80%D0%B8%D1%81%D0%B0%D0%BD%D1%84%D0%BE%D0%B2%D0%B8%D1%87" TargetMode="External"/><Relationship Id="rId12" Type="http://schemas.openxmlformats.org/officeDocument/2006/relationships/hyperlink" Target="https://sah.wikipedia.org/wiki/%D0%90%D0%BB%D1%82%D1%8B%D0%BD%D0%BD%D1%8C%D1%8B_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ah.wikipedia.org/wiki/%D0%91%D2%AF%D0%BB%D2%AF%D2%AF,_%D0%BA%D1%83%D0%BE%D1%80%D0%B0%D1%82" TargetMode="External"/><Relationship Id="rId11" Type="http://schemas.openxmlformats.org/officeDocument/2006/relationships/hyperlink" Target="https://sah.wikipedia.org/wiki/1934" TargetMode="External"/><Relationship Id="rId5" Type="http://schemas.openxmlformats.org/officeDocument/2006/relationships/hyperlink" Target="https://sah.wikipedia.org/wiki/%D0%A1%D0%B8%D1%8D%D0%B9%D1%8D" TargetMode="External"/><Relationship Id="rId10" Type="http://schemas.openxmlformats.org/officeDocument/2006/relationships/hyperlink" Target="https://sah.wikipedia.org/wiki/%D0%94%D1%8C%D0%BE%D0%BA%D1%83%D1%83%D1%81%D0%BA%D0%B0%D0%B9" TargetMode="External"/><Relationship Id="rId4" Type="http://schemas.openxmlformats.org/officeDocument/2006/relationships/hyperlink" Target="https://sah.wikipedia.org/wiki/%D0%A2%D0%BE%D0%B9%D0%B1%D0%BE%D1%85%D0%BE%D0%B9" TargetMode="External"/><Relationship Id="rId9" Type="http://schemas.openxmlformats.org/officeDocument/2006/relationships/hyperlink" Target="https://sah.wikipedia.org/wiki/19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A%D2%AF%D0%BD%D0%B4%D1%8D#cite_note-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0%D0%BD%D0%B0%D0%BB%D0%BB%D0%B0%D0%B0%D1%85:%D0%A2%D3%A9%D1%80%D2%AF%D1%82_%D0%BA%D0%B8%D0%BD%D0%B8%D0%B3%D1%8D%D0%BB%D1%8D%D1%80/57696096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75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08" y="105774"/>
            <a:ext cx="64967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8330" y="3055450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796584" y="4107976"/>
            <a:ext cx="2347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700" y="76200"/>
            <a:ext cx="66547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33975" y="66800"/>
            <a:ext cx="8590200" cy="5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None/>
            </a:pPr>
            <a:r>
              <a:rPr lang="ru" sz="185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898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тохсунньу 16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Сунтаар улууһун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Хаҥалас нэһилиэгэр орто ыалга төрөөбүтэ. Өлөксөйтөн уон биир сыл аҕа соҕотох убайа Дьарааһын кэлин ыал, хараҕа суох аҕата Бучуука Өндүрэйдиин бары биир хаһаайыстыба эбиттэр. Өндүрэй улаатан баран 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Кутанаҕа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уонна 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Элгээйигэ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оскуолаҕа үөрэммитэ. Ити кэмҥэ Бүлүү умнаһыгар улахан үтүөнү оҥорбут, аатын-суолун үйэтиппит, олохтоох дьону-сэргэни сырдатыытыгар саха киһитэ аныгылыы оллохо сыстарыгар күүһүн, билиитин бүтүннүүтүн биэрчит нуучча киһитэ </a:t>
            </a:r>
            <a:r>
              <a:rPr lang="ru" sz="18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Петр Хрисанфович Староватов</a:t>
            </a:r>
            <a:r>
              <a:rPr lang="ru" sz="18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Элгээйи оскуолатын тэрийэн, иилээн-саҕалаан үлэлээбитэ. Алексей Иванов манна үөрэнэн, инники суолун соломмута. П.Х. Староватов үөрэххэ-билиигэ тардыһар, дьоҕурдаах оҕону бэлиэтии көрөн, салгыы үөрэнэригэр сүбэ-ама буолбата. Аҥардас онон муҥурдаммакка, үрдүкү тэрилтэлэргэ туруорсан, дьоно кыахтара суоҕун учуоттаан, Иркутскай семинариятыгар пансионакка ылыллан үөрэххэ киирэрин ситиспитэ.</a:t>
            </a:r>
            <a:endParaRPr sz="18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87025" y="267200"/>
            <a:ext cx="87774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1917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саҕалаан 1920 cыллаахха диэри дойдутугар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Тойбохойго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Кутанаҕа,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Сиэйэҕэ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учууталлаабыт. Онтон 1920-1923 cc.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Бүлүү куоратыгар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киирэн учууталлаабыта. Манна учууталынаан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П. Х. Староватовтыын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республика биир кырдьаҕас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түмэлин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тэрийсибитэ.</a:t>
            </a:r>
            <a:endParaRPr sz="19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1923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Дьокуускайга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көспүтэ. Маҥнай техникумнарга, 2-с ступеннаах оскуолаҕа саха тылын, литературатын үөрэтээччитинэн үлэлээбитэ. Литературнай куруһуок тэрийэн үлэлэппитэ.</a:t>
            </a:r>
            <a:endParaRPr sz="19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1924 c. Москваҕа Киин издательствоҕа саха салаата тэриллибитигэр, ол үлэни саҕалыырга. Күндэни сорудахтаабыттара. Манна кини үс сылга тиийбэт кэмҥэ үлэлээбитэ.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1934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 </a:t>
            </a:r>
            <a:r>
              <a:rPr lang="ru" sz="19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алтынньы 30</a:t>
            </a:r>
            <a:r>
              <a:rPr lang="ru" sz="19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өлбүтэ.</a:t>
            </a:r>
            <a:endParaRPr sz="19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243450" y="93525"/>
            <a:ext cx="86571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Алексей Андреевич Иванов-Күндэ Платон Алексеевич Ойуунускай кэнниттэн саҥа литератураҕа тилэх баттаһа кэлбит суруйааччы.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Күндэ олорбут олоҕо, үлэлээбит үлэтэ өр кэмҥэ сөптөөх сыанабылы ылбатаҕа. Ордук эрдэтээҥи кэмҥэ араас түҥ-таҥ сыанабыллар тахсыбыттара. Биирдиилээн кириитиктэр эрэ буолбакка, бүтүн бөлөх дьоно мөрөдөөһүннээх этиилэрэ үөскэтэлии сылдьыбыттара.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Бүгүн кини үлээбит үлэтин саха литературатыгар, өссө кэҥэтэн эттэххэ – саха норуотун интеллектуальна сайдыытыгар киллэрбит үтүөтүн-өҥүтүҥ туһунан кэккэ санаалар, түмүктээһиннэр көстүтэлээн эрэллэр.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Күндэ уус-уран литератураҕа бары жанрдарыгар кыаҕын талаанын холообута. Итини сэргэ кириитикэҕэ, литература теориятыгар, тыл боппуруостарыгар, журналистикаҕа, наука кэккэ проблемаларыгар эмиэ биллэр-көстөр үлэлэрдээх.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Күндэ Бүлүүгэ төрүттэспит түмэлин утумнаан кыраайы үөрэтэр хайысхалаах түмэллэр бүгүн Тойбохойго, Элгээйигэ, Аканаҕа, Кутанаҕа, Ньурбаҕа, Ороһуга о.д.а. сирдэргэ үлэлиир тураллар. Олор истэригэр ити ааттаммыт Кутанаҕа үлэлиир музей А.А. Иванов – Күндэ аатын сүгэр</a:t>
            </a:r>
            <a:r>
              <a:rPr lang="ru" sz="1750" baseline="3000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[1]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0" y="547625"/>
            <a:ext cx="89910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1700" lvl="0" indent="-339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Кыыһар туҥат: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Хоһооннор. — М.: ЦИН, 1926. — 111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Кэпсээннэр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— М.: ЦИН, 1927. — 30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Оонньуулар. 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— М.: ЦИН, 1927. — 67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 дьыллар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Пьесалар. — Дьокуускай: Кинигэ кыһата, 1928. — 96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Көҕүтүһүү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Хоһооннор. — М.: ГИХЛ., 1933. — 88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Талыллыбыт айымньылар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Хоһооннор, кэпсээннэр, пьесалар. - Дьокуускай: Кинигэ кыһата, 1960. — 461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Сайыҥҥы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Хоһооннор. — Дьокуускай, 1975. — 16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Кыыһар туҥат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Кэпсээннэр, хоһооннор, пьесалар. Ыстатыйалар. Ахтыылар. — Дьокуускай: Кинигэ кыһата, 1979. — 296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Төрөөбүт сир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— Дьокуускай: Кинигэ из-вота, 1988. — 108 с.</a:t>
            </a:r>
            <a:endParaRPr sz="175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50"/>
              <a:buFont typeface="Times New Roman"/>
              <a:buAutoNum type="arabicPeriod"/>
            </a:pPr>
            <a:r>
              <a:rPr lang="ru" sz="1750" b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Кыыһар туҥат сырдыга</a:t>
            </a:r>
            <a:r>
              <a:rPr lang="ru" sz="1750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Уус уран айымньылар, тылдьыт, ыстатыйалар, библиография. Дьокуускай, «Бичик» Национальнай кинигэ кыһата. — </a:t>
            </a:r>
            <a:r>
              <a:rPr lang="ru" sz="17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ISBN 5-7696-</a:t>
            </a:r>
            <a:endParaRPr sz="1750">
              <a:solidFill>
                <a:srgbClr val="0B008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3299850" y="160325"/>
            <a:ext cx="26319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Кинигэлэрэ</a:t>
            </a:r>
            <a:endParaRPr sz="18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57500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300" y="152400"/>
            <a:ext cx="5829299" cy="469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3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50" y="118938"/>
            <a:ext cx="6540826" cy="49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PresentationFormat>Экран (16:9)</PresentationFormat>
  <Paragraphs>23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Слайд 1</vt:lpstr>
      <vt:lpstr>Слайд 2</vt:lpstr>
      <vt:lpstr>Слайд 3</vt:lpstr>
      <vt:lpstr>Слайд 4</vt:lpstr>
      <vt:lpstr>Слайд 5</vt:lpstr>
      <vt:lpstr>Кинигэлэрэ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1</cp:revision>
  <dcterms:modified xsi:type="dcterms:W3CDTF">2021-12-11T15:46:32Z</dcterms:modified>
</cp:coreProperties>
</file>