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2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Бүтэй дорҕоон хоһулаһыыта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Google Shape;56;p13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611560" y="4005064"/>
            <a:ext cx="1584176" cy="165618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69;p15"/>
          <p:cNvPicPr preferRelativeResize="0"/>
          <p:nvPr/>
        </p:nvPicPr>
        <p:blipFill rotWithShape="1">
          <a:blip r:embed="rId3" cstate="print">
            <a:alphaModFix/>
          </a:blip>
          <a:srcRect l="26651" t="5456" r="31290" b="9690"/>
          <a:stretch/>
        </p:blipFill>
        <p:spPr>
          <a:xfrm>
            <a:off x="7092280" y="3861048"/>
            <a:ext cx="1403648" cy="216024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Солнце 6"/>
          <p:cNvSpPr/>
          <p:nvPr/>
        </p:nvSpPr>
        <p:spPr>
          <a:xfrm>
            <a:off x="611560" y="260648"/>
            <a:ext cx="2016224" cy="1728192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Саха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тылыгар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бүтэй дорҕоон хоһулаһыыта икки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араастаах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060848"/>
            <a:ext cx="8229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тыл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олоҕунааҕы хоһулаһыы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сыһыарыы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сыстыытыгар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хоһулаһыы.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Google Shape;56;p13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755576" y="4293096"/>
            <a:ext cx="1584176" cy="165618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69;p15"/>
          <p:cNvPicPr preferRelativeResize="0"/>
          <p:nvPr/>
        </p:nvPicPr>
        <p:blipFill rotWithShape="1">
          <a:blip r:embed="rId3" cstate="print">
            <a:alphaModFix/>
          </a:blip>
          <a:srcRect l="26651" t="5456" r="31290" b="9690"/>
          <a:stretch/>
        </p:blipFill>
        <p:spPr>
          <a:xfrm>
            <a:off x="7092280" y="4149080"/>
            <a:ext cx="1403648" cy="2160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69;p15"/>
          <p:cNvPicPr preferRelativeResize="0"/>
          <p:nvPr/>
        </p:nvPicPr>
        <p:blipFill rotWithShape="1">
          <a:blip r:embed="rId3" cstate="print">
            <a:alphaModFix/>
          </a:blip>
          <a:srcRect l="26651" t="5456" r="31290" b="9690"/>
          <a:stretch/>
        </p:blipFill>
        <p:spPr>
          <a:xfrm>
            <a:off x="7020272" y="4221088"/>
            <a:ext cx="1403648" cy="2160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Тыл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олоҕунааҕы хоһулаһыы тыл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сайдыбыт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устуоруйатын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кытта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ситимнээх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уонна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аҕыйах тылга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бэлиэтэнэр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4" name="Google Shape;56;p13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755576" y="4293096"/>
            <a:ext cx="1584176" cy="165618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69;p15"/>
          <p:cNvPicPr preferRelativeResize="0"/>
          <p:nvPr/>
        </p:nvPicPr>
        <p:blipFill rotWithShape="1">
          <a:blip r:embed="rId3" cstate="print">
            <a:alphaModFix/>
          </a:blip>
          <a:srcRect l="26651" t="5456" r="31290" b="9690"/>
          <a:stretch/>
        </p:blipFill>
        <p:spPr>
          <a:xfrm>
            <a:off x="7020272" y="4221088"/>
            <a:ext cx="1403648" cy="2160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70000" lnSpcReduction="20000"/>
          </a:bodyPr>
          <a:lstStyle/>
          <a:p>
            <a:r>
              <a:rPr lang="ru-RU" sz="4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пп</a:t>
            </a:r>
            <a:r>
              <a:rPr lang="ru-RU" sz="4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хаппах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аппа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хоппо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сиппиир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сэлээппэ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эппиэт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41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кк</a:t>
            </a:r>
            <a:r>
              <a:rPr lang="ru-RU" sz="4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дьүккүөр, эккэлээ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41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лл</a:t>
            </a:r>
            <a:r>
              <a:rPr lang="ru-RU" sz="4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дьэллик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оллоон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уллуҥ, үллэр, халлаан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ыллам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41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мм</a:t>
            </a:r>
            <a:r>
              <a:rPr lang="ru-RU" sz="4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таммах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Амма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4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нн</a:t>
            </a:r>
            <a:r>
              <a:rPr lang="ru-RU" sz="4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анныкы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күннүк, иннэ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түннүк;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1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ннь</a:t>
            </a:r>
            <a:r>
              <a:rPr lang="ru-RU" sz="4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иринньэх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оонньоо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манньа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оҕонньор,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сыгынньах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41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сс</a:t>
            </a:r>
            <a:r>
              <a:rPr lang="ru-RU" sz="4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дьаарысса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сарыысса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41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тт</a:t>
            </a:r>
            <a:r>
              <a:rPr lang="ru-RU" sz="4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бэттэх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кытта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оттук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өттүк, сыттык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хх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хаххан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соххор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41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чч</a:t>
            </a:r>
            <a:r>
              <a:rPr lang="ru-RU" sz="4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аччыгый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боччум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бэгэччэк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1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куччугуй</a:t>
            </a:r>
            <a:r>
              <a:rPr lang="ru-RU" sz="41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Сыһыарыы сыстыытыгар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үөскүүр хоһулаһыы үксэ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дьүөрэлэһии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сокуонунан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үөскүүр.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 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ат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быт &gt;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аппыт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тиит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лар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&gt;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тииттэр</a:t>
            </a:r>
            <a:endPara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сап + быт &gt;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саппыт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барбыт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лар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&gt;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барбыттар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ат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ла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&gt;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атта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уот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лар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&gt;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уоттар</a:t>
            </a:r>
            <a:endPara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үүт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та &gt;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үүттэ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кэлбит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ҕа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кэлбиккэ</a:t>
            </a:r>
            <a:endPara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ат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ҕа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акка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билин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эр &gt;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биллэр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көрбүт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ҕа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көрбүккэ</a:t>
            </a:r>
            <a:endPara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сабылын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ар &gt;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сабыллар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суун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быт &gt;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сууммут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Google Shape;69;p15"/>
          <p:cNvPicPr preferRelativeResize="0"/>
          <p:nvPr/>
        </p:nvPicPr>
        <p:blipFill rotWithShape="1">
          <a:blip r:embed="rId2" cstate="print">
            <a:alphaModFix/>
          </a:blip>
          <a:srcRect l="26651" t="5456" r="31290" b="9690"/>
          <a:stretch/>
        </p:blipFill>
        <p:spPr>
          <a:xfrm>
            <a:off x="7020272" y="4221088"/>
            <a:ext cx="1403648" cy="2160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76.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Үөһэ бэриллибит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холобуру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батыһан, ситэрэн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суруй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Этиитэ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оҥор.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Түүн </a:t>
            </a:r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sz="4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ҕа </a:t>
            </a:r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&gt; ... </a:t>
            </a:r>
            <a:endParaRPr lang="ru-RU" sz="4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суот</a:t>
            </a:r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sz="4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чыт</a:t>
            </a:r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&gt; ... </a:t>
            </a:r>
            <a:endParaRPr lang="ru-RU" sz="4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атах</a:t>
            </a:r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sz="4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ҕа </a:t>
            </a:r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&gt; ... </a:t>
            </a:r>
            <a:endParaRPr lang="ru-RU" sz="4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sz="4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лаа</a:t>
            </a:r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&gt; ... </a:t>
            </a:r>
            <a:b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Google Shape;56;p13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3059832" y="5013176"/>
            <a:ext cx="1584176" cy="16561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Хоһуласпыт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бүтэй дорҕооннор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тылы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сүһүөхтүүргэ икки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аҥыы арахсаллар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Холобур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от-топ-пут-тар</a:t>
            </a: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ru-RU" sz="4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ач-чап-пыт-тар</a:t>
            </a: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ru-RU" sz="4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туп-пут</a:t>
            </a: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таах</a:t>
            </a: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ru-RU" sz="4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ат-там-мыт-таах</a:t>
            </a: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Google Shape;56;p13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611560" y="4509120"/>
            <a:ext cx="1584176" cy="165618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69;p15"/>
          <p:cNvPicPr preferRelativeResize="0"/>
          <p:nvPr/>
        </p:nvPicPr>
        <p:blipFill rotWithShape="1">
          <a:blip r:embed="rId3" cstate="print">
            <a:alphaModFix/>
          </a:blip>
          <a:srcRect l="26651" t="5456" r="31290" b="9690"/>
          <a:stretch/>
        </p:blipFill>
        <p:spPr>
          <a:xfrm>
            <a:off x="7092280" y="4365104"/>
            <a:ext cx="1403648" cy="2160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Сорудахтаах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дьыктаан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Google Shape;56;p13"/>
          <p:cNvPicPr preferRelativeResize="0">
            <a:picLocks noGrp="1"/>
          </p:cNvPicPr>
          <p:nvPr>
            <p:ph idx="1"/>
          </p:nvPr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3347864" y="2636912"/>
            <a:ext cx="2340788" cy="23775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Дьиэҕэ үлэ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ru-RU" sz="4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Эрч</a:t>
            </a: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75</a:t>
            </a:r>
            <a:endParaRPr lang="ru-RU" sz="4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Google Shape;56;p13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755576" y="3789040"/>
            <a:ext cx="2376264" cy="2160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69;p15"/>
          <p:cNvPicPr preferRelativeResize="0"/>
          <p:nvPr/>
        </p:nvPicPr>
        <p:blipFill rotWithShape="1">
          <a:blip r:embed="rId3" cstate="print">
            <a:alphaModFix/>
          </a:blip>
          <a:srcRect l="26651" t="5456" r="31290" b="9690"/>
          <a:stretch/>
        </p:blipFill>
        <p:spPr>
          <a:xfrm>
            <a:off x="6804248" y="908720"/>
            <a:ext cx="1403648" cy="2160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268</Words>
  <Application>Microsoft Office PowerPoint</Application>
  <PresentationFormat>Экран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Бүтэй дорҕоон хоһулаһыыта</vt:lpstr>
      <vt:lpstr>Саха тылыгар бүтэй дорҕоон хоһулаһыыта икки араастаах:  </vt:lpstr>
      <vt:lpstr>Слайд 3</vt:lpstr>
      <vt:lpstr>Слайд 4</vt:lpstr>
      <vt:lpstr>Сыһыарыы сыстыытыгар үөскүүр хоһулаһыы үксэ дьүөрэлэһии сокуонунан үөскүүр.</vt:lpstr>
      <vt:lpstr>76. Үөһэ бэриллибит холобуру батыһан, ситэрэн суруй. Этиитэ оҥор.</vt:lpstr>
      <vt:lpstr> Хоһуласпыт бүтэй дорҕооннор тылы сүһүөхтүүргэ икки аҥыы арахсаллар. </vt:lpstr>
      <vt:lpstr>Сорудахтаах дьыктаан</vt:lpstr>
      <vt:lpstr>Дьиэҕэ үлэ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Бүтэй дорҕоон хоһулаһыыта</dc:title>
  <cp:lastModifiedBy>Агафья</cp:lastModifiedBy>
  <cp:revision>3</cp:revision>
  <dcterms:modified xsi:type="dcterms:W3CDTF">2021-10-15T12:50:21Z</dcterms:modified>
</cp:coreProperties>
</file>