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Segoe Script" pitchFamily="66" charset="0"/>
              </a:rPr>
              <a:t>Тыл </a:t>
            </a:r>
            <a:r>
              <a:rPr lang="ru-RU" b="1" dirty="0" err="1" smtClean="0">
                <a:solidFill>
                  <a:srgbClr val="FF0000"/>
                </a:solidFill>
                <a:latin typeface="Segoe Script" pitchFamily="66" charset="0"/>
              </a:rPr>
              <a:t>ситимэ</a:t>
            </a:r>
            <a:endParaRPr lang="ru-RU" b="1" dirty="0">
              <a:solidFill>
                <a:srgbClr val="FF0000"/>
              </a:solidFill>
              <a:latin typeface="Segoe Script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395536" y="692696"/>
            <a:ext cx="1872208" cy="1944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7164288" y="2996952"/>
            <a:ext cx="1403648" cy="216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ситимэ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этиигэ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хайдах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туттулларынан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көҥүл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эбэтэр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сомоҕо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буолуон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Көҥүл ситимҥэ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төрүт суолтатын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сүтэрбэт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өҥ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кулууп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түннүгэ.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талбыт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ситимҥэ киирэн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иһэр кыахтаах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өҥ сыл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төрөөбүт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саҥа кулууп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ыраас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түннүк.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380312" y="4869160"/>
            <a:ext cx="1296144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395536" y="332656"/>
            <a:ext cx="1152128" cy="1080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Сомоҕо ситим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биир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лэксиэмэ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соҕотох өйдөбүлү бэлиэтиир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этиигэ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биир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чилиэн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Тылга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бэлэм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сылдьар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састааба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халыыба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уларыйбат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сир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түннүгэ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атаҕын тутта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мэлийдэ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кыайыы-хотуу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ынах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тыла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үөн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үрүҥ эһэ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саҥа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тылы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үөскэтэр олус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бэртээхэй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ньыма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308304" y="5157192"/>
            <a:ext cx="1259632" cy="1368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395536" y="332656"/>
            <a:ext cx="1152128" cy="1080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Эрч.15.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Көҥүл ситимтэн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арааран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сомоҕо ситими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Бэйэҥ эмиэ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маннык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холобуру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буларга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кыһан.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Ытыһын соттубут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киртийбит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ытыһын сотунна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кэрэмэс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саһыл, киһи кэрэмэһэ; туйахтары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хатарар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туйах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хатарааччы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сэттэтин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ыллылар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мантан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сэттэтин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ыллылар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Уу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кыыһа, кытара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кыыһа, норуот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кыыһа, саха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кыыһа; киис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суола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киис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тиҥилэҕэ, киис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тириитэ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киис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бэргэһэ; ыам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кумаара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күнүскү ыам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ынахпын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ыам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ыам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ыйа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саргылаах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санаа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санаа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түһүүтэ, санаа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баттаата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быстах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санаа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668344" y="5301208"/>
            <a:ext cx="1043608" cy="1368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0" y="476672"/>
            <a:ext cx="1080120" cy="11521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Бэриллэр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кэрчик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аайы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хастыы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тыл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ситимэ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баарый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Кыракый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уҥуохтаах кырдьаҕас эмээхсин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олоҕуҥ дьолун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күлүүһүн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тыла;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хойуу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баттахтаах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маҥан, эттээх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сирэйдээх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бэтэринээр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чугастааҕы сайылык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ыалларын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түптэлэрин унаар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буруота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кыракый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уҥуохтаах кырдьаҕас эмээхсин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Кыракый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уҥуохтаах эмээхсин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кырдьаҕас эмээхсин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308304" y="4437112"/>
            <a:ext cx="1403648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179512" y="5013176"/>
            <a:ext cx="1440160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236296" y="4365104"/>
            <a:ext cx="1403648" cy="216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Дьиэҕэ үлэ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611560" y="908720"/>
            <a:ext cx="1944216" cy="1872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7092280" y="836712"/>
            <a:ext cx="1403648" cy="216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248</Words>
  <Application>Microsoft Office PowerPoint</Application>
  <PresentationFormat>Экран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Тыл ситимэ</vt:lpstr>
      <vt:lpstr>Слайд 2</vt:lpstr>
      <vt:lpstr>Слайд 3</vt:lpstr>
      <vt:lpstr>Эрч.15. Көҥүл ситимтэн арааран, сомоҕо ситими ый. Бэйэҥ эмиэ маннык холобуру буларга кыһан. </vt:lpstr>
      <vt:lpstr>Бэриллэр кэрчик аайы хастыы тыл ситимэ баарый? </vt:lpstr>
      <vt:lpstr>Дьиэҕэ үлэ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Тыл ситимэ</dc:title>
  <cp:lastModifiedBy>Агафья</cp:lastModifiedBy>
  <cp:revision>3</cp:revision>
  <dcterms:modified xsi:type="dcterms:W3CDTF">2021-12-15T06:32:50Z</dcterms:modified>
</cp:coreProperties>
</file>