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7" r:id="rId5"/>
    <p:sldId id="258" r:id="rId6"/>
    <p:sldId id="259" r:id="rId7"/>
    <p:sldId id="26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1981D-BA2F-49A3-B9B4-79B3009CDA6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6261-6828-4D6F-95B2-404C54109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643998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 быраабылата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теорията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Саха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поэзиятыгар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хоһоону аллитерационнай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силлабическай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формаларынан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айаллар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Аллитерационнай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дьүөрэ дорҕооннорго олоҕурар.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Дорҕоон дьүөрэлэһиитэ биирдиилээн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сүһүөхтэн, тылтан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бүтүн этиигэ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тиийэ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тарҕанар.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аллитерационнай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бүтэй уонна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аһаҕас дорҕоон дьүөрэлэһиитигэр олоҕурар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Аллитерация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көрүҥнээх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ТУРУОРУ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СЫТЫАРЫ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Туруору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аллитерацияҕа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инники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сүһүөхтэрэ дьүөрэлэһэр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</a:t>
            </a:r>
          </a:p>
          <a:p>
            <a:pPr algn="ctr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Хараҥа былыт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Халлаан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кырсын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Хаххалыы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халыйда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Хардаҥ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кырыстаах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Хаспаҕыран хараарда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И. Софронов.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«Маҥнайгы хаар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Сытыары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аллитерациялаах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хоһооннорго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дорҕоон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иһигэр дьүөрэлэһэр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Балкыырдаах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дьалхаана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абаран-сатаран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Баараҕай бааллара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баргыһан бардылар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Ыһыыран-кыһыыран ытылла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түстүлэр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Ыдырыс-быдырыс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кыынньан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таҕыстылар,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500174"/>
            <a:ext cx="46434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428736"/>
            <a:ext cx="4857784" cy="43088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Өрүтэ тэптилэр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төлүтэ бардылар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Өрөгөй-өһүмэр дорҕоонум доргуйда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П. А.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Ойуунускай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Муора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хоһооҥҥо туруору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сытыары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аһаҕас уонна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бүтэй дорҕооннор дьүөрэлэһиилэрэ көстөр.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строкаҕа бүтэй дорҕоон уонна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кэлин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аһаҕас дорҕоонноро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дьүөрэлэһиилэрэ хоһоон тылын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киэргэтэр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кэлимсэ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оҥорор.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Аллитерационнай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хоһооҥҥо бүтэй, аһаҕас дорҕоон туруору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сытыары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дьүөрэлэһиитин үгүстүк булуохха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сөп.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Дорҕоон дьүөрэлэһиитэ саха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ФОНЕТИКАТЫН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уратытыгар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олоҕурар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тутулугар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миэстэни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Аныгы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кээмэйдээх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рифмалаах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хоһооннорго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АЛЛИТЕРАЦИЯ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туттуллар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/>
          </a:p>
        </p:txBody>
      </p:sp>
      <p:pic>
        <p:nvPicPr>
          <p:cNvPr id="6148" name="Picture 4" descr="https://e.nlrs.ru/online/view/26531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644171" cy="49292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12" descr="Первое произведение на Якутском языке?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857388" cy="1391954"/>
          </a:xfrm>
          <a:prstGeom prst="rect">
            <a:avLst/>
          </a:prstGeom>
          <a:noFill/>
        </p:spPr>
      </p:pic>
      <p:pic>
        <p:nvPicPr>
          <p:cNvPr id="7" name="Picture 8" descr="https://i2.wp.com/yakutiafuture.ru/wp-content/uploads/2018/11/img1.jpg?fit=960%2C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2852"/>
            <a:ext cx="1809763" cy="1357322"/>
          </a:xfrm>
          <a:prstGeom prst="rect">
            <a:avLst/>
          </a:prstGeom>
          <a:noFill/>
        </p:spPr>
      </p:pic>
      <p:pic>
        <p:nvPicPr>
          <p:cNvPr id="8" name="Picture 10" descr="Платон Алексеевич Ойуунускай төрөөбүтэ 125 сыл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42852"/>
            <a:ext cx="1714511" cy="1284880"/>
          </a:xfrm>
          <a:prstGeom prst="rect">
            <a:avLst/>
          </a:prstGeom>
          <a:noFill/>
        </p:spPr>
      </p:pic>
      <p:pic>
        <p:nvPicPr>
          <p:cNvPr id="9" name="Picture 2" descr="C:\Users\Home\Desktop\edaed02b9f8aaf5df44a2d5dcb5210fd-80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42852"/>
            <a:ext cx="1714513" cy="1285884"/>
          </a:xfrm>
          <a:prstGeom prst="rect">
            <a:avLst/>
          </a:prstGeom>
          <a:noFill/>
        </p:spPr>
      </p:pic>
      <p:pic>
        <p:nvPicPr>
          <p:cNvPr id="10" name="Picture 4" descr="https://school.e.nlrs.ru/online/view/1512/files/assets/common/page-substrates/page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142852"/>
            <a:ext cx="1000132" cy="1240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714620"/>
            <a:ext cx="864399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СИЛЛАБИЧЕСКАЙ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тылын-өһүн тупсарар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ордук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этигэн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оҥорор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Аллитерация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ньыматын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аныгы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хоһоонньуттар улаханнык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туһаммат буоллулар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бары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кээмэйгэ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халыыпка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кутуллубут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хоһоону айаллар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Саха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поэзиятыгар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СИЛЛАБИЧЕСКАЙ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НУУЧЧА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литературатыттан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киирбитэ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олохтообут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поэттарынан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И. Софронов, П. А.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Ойуунускай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буолаллар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Саха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биллиилээх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поэттара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Эллэй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Күннүк Уурастыырап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Сергей Васильев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туһаммыттара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билиҥҥи саха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поэзиятыгар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нууччалар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сабыдыалларынан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бигэтик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киирдэ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Силлабическай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РИТМНЭЭХ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РИФМАЛААХ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Хоһооҥҥо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сүһүөхтэрин ахсаана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тэҥ буолуута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оттон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строка КЭЛИН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сүһүөхтэрин дьүөрэлэһиитэ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РИФМА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ааттанар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104" name="AutoShape 8" descr="https://4.bp.blogspot.com/-oqMLIy_PYuU/W76bVFS_cNI/AAAAAAAAAyo/1wLlq-4NIRwY5rUv2iC-YAx7C6tm2Jn_QCLcBGAs/s1600/PHOTO-2018-10-11-09-29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1" descr="...17 сыл устата Саха сирин Суруйааччыларын сойууһун салайбыт Семен Петрови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1500198" cy="1124270"/>
          </a:xfrm>
          <a:prstGeom prst="rect">
            <a:avLst/>
          </a:prstGeom>
          <a:noFill/>
        </p:spPr>
      </p:pic>
      <p:pic>
        <p:nvPicPr>
          <p:cNvPr id="13" name="Picture 9" descr="C:\Users\Home\Desktop\maxresdefault.jpg"/>
          <p:cNvPicPr>
            <a:picLocks noChangeAspect="1" noChangeArrowheads="1"/>
          </p:cNvPicPr>
          <p:nvPr/>
        </p:nvPicPr>
        <p:blipFill>
          <a:blip r:embed="rId3" cstate="print"/>
          <a:srcRect r="17279"/>
          <a:stretch>
            <a:fillRect/>
          </a:stretch>
        </p:blipFill>
        <p:spPr bwMode="auto">
          <a:xfrm>
            <a:off x="7358082" y="1428736"/>
            <a:ext cx="1575838" cy="1071570"/>
          </a:xfrm>
          <a:prstGeom prst="rect">
            <a:avLst/>
          </a:prstGeom>
          <a:noFill/>
        </p:spPr>
      </p:pic>
      <p:pic>
        <p:nvPicPr>
          <p:cNvPr id="14" name="Picture 13" descr="Тобуроков Петр Николаевич - Бүөтүр Тобуруокап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42852"/>
            <a:ext cx="1620526" cy="1214446"/>
          </a:xfrm>
          <a:prstGeom prst="rect">
            <a:avLst/>
          </a:prstGeom>
          <a:noFill/>
        </p:spPr>
      </p:pic>
      <p:pic>
        <p:nvPicPr>
          <p:cNvPr id="20482" name="Picture 2" descr="ТАРАСОВ.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428736"/>
            <a:ext cx="785818" cy="1122597"/>
          </a:xfrm>
          <a:prstGeom prst="rect">
            <a:avLst/>
          </a:prstGeom>
          <a:noFill/>
        </p:spPr>
      </p:pic>
      <p:pic>
        <p:nvPicPr>
          <p:cNvPr id="20488" name="Picture 8" descr="Семен Руфовы кытта Дьокуускайга бырастыыластылар."/>
          <p:cNvPicPr>
            <a:picLocks noChangeAspect="1" noChangeArrowheads="1"/>
          </p:cNvPicPr>
          <p:nvPr/>
        </p:nvPicPr>
        <p:blipFill>
          <a:blip r:embed="rId6"/>
          <a:srcRect t="11538" r="23058" b="7691"/>
          <a:stretch>
            <a:fillRect/>
          </a:stretch>
        </p:blipFill>
        <p:spPr bwMode="auto">
          <a:xfrm>
            <a:off x="5715008" y="1428736"/>
            <a:ext cx="1428760" cy="1124008"/>
          </a:xfrm>
          <a:prstGeom prst="rect">
            <a:avLst/>
          </a:prstGeom>
          <a:noFill/>
        </p:spPr>
      </p:pic>
      <p:pic>
        <p:nvPicPr>
          <p:cNvPr id="20492" name="Picture 12" descr="https://fsd.multiurok.ru/html/2019/09/20/s_5d8480ae9e1f9/im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42852"/>
            <a:ext cx="1619261" cy="1214446"/>
          </a:xfrm>
          <a:prstGeom prst="rect">
            <a:avLst/>
          </a:prstGeom>
          <a:noFill/>
        </p:spPr>
      </p:pic>
      <p:sp>
        <p:nvSpPr>
          <p:cNvPr id="20494" name="AutoShape 14" descr="https://shareslide.ru/img/thumbs/eec598226fb04964ae2215614997e1e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 descr="C:\Users\Home\Desktop\eec598226fb04964ae2215614997e1ed-800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42852"/>
            <a:ext cx="1619261" cy="1214446"/>
          </a:xfrm>
          <a:prstGeom prst="rect">
            <a:avLst/>
          </a:prstGeom>
          <a:noFill/>
        </p:spPr>
      </p:pic>
      <p:pic>
        <p:nvPicPr>
          <p:cNvPr id="20496" name="Picture 16" descr="C:\Users\Home\Desktop\0b8cb0e48e3c6c2e588cb85d3816bccf-800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42852"/>
            <a:ext cx="1643074" cy="1232305"/>
          </a:xfrm>
          <a:prstGeom prst="rect">
            <a:avLst/>
          </a:prstGeom>
          <a:noFill/>
        </p:spPr>
      </p:pic>
      <p:pic>
        <p:nvPicPr>
          <p:cNvPr id="20498" name="Picture 18" descr="C:\Users\Home\Desktop\3f0f26412a7ab1ecba6ece144edbd36b-800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142852"/>
            <a:ext cx="1643074" cy="1232305"/>
          </a:xfrm>
          <a:prstGeom prst="rect">
            <a:avLst/>
          </a:prstGeom>
          <a:noFill/>
        </p:spPr>
      </p:pic>
      <p:pic>
        <p:nvPicPr>
          <p:cNvPr id="20499" name="Picture 19" descr="C:\Users\Home\Desktop\7f77c4856e1677be0b6e669e1f7a6e3d-800x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1428736"/>
            <a:ext cx="1524011" cy="1143008"/>
          </a:xfrm>
          <a:prstGeom prst="rect">
            <a:avLst/>
          </a:prstGeom>
          <a:noFill/>
        </p:spPr>
      </p:pic>
      <p:pic>
        <p:nvPicPr>
          <p:cNvPr id="24578" name="Picture 2" descr="Күннүк Уурастыырап - Бикипиэдьийэ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1428736"/>
            <a:ext cx="928694" cy="1138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0"/>
            <a:ext cx="8786874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тутулун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киэргэтэр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кээмэйдээх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хоһооҥҥо үгүстүк туттуллар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Хайаҕа, хара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сыыр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анныг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(ар)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Халыҥ хаар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ытыллан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бурҕай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(ар)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Халлааҥҥа, күөх урсун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саалыг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(ар)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Хабыллар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хатааһын оргуй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(ар)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строкаларын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бүтэһигэр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туттуллар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АННЫГ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БУРҔАЙ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СААЛЫГ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ОРГУЙ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үстүү сүһүөхтээх тылларга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-ар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сыһыарыы дьүөрэлэһиитэ рифманы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үөскэтэр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тыллар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сүһүөхтэрин схемата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майгыннаһар, ол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ритмин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киэргэтэр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түөрт араастаах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НААРДЫЫ, ПААРАЛЫЫ, КИРИЭСТИИ, КУУСТАРЫЫ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</a:t>
            </a:r>
            <a:r>
              <a:rPr lang="sah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ооҥҥо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НААРДЫЫ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рифма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көстөр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.(ар, ар, ар, ар)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Паараласпыт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рифма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кэккэлэһэ сытар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строкаҕа көстөр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строка -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үһүс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төрдүс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-ха: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Кэлэр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сааска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тиийиэхпит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(а)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тылы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истиэхпит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(а)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Үөрэр көтөр буоллахха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(б)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Үөрэ-дьүөрэ туойуохха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(б)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upload.wikimedia.org/wikipedia/commons/thumb/4/45/%D0%9E%D0%BB%D1%8C%D0%B3%D0%B0_%D0%9D%D0%B8%D0%BA%D0%BE%D0%BB%D0%B0%D0%B5%D0%B2%D0%BD%D0%B0_%D0%9A%D0%BE%D1%80%D1%8F%D0%BA%D0%B8%D0%BD%D0%B0-%D0%A3%D0%BC%D1%81%D1%83%D1%83%D1%80%D0%B0.jpg/1200px-%D0%9E%D0%BB%D1%8C%D0%B3%D0%B0_%D0%9D%D0%B8%D0%BA%D0%BE%D0%BB%D0%B0%D0%B5%D0%B2%D0%BD%D0%B0_%D0%9A%D0%BE%D1%80%D1%8F%D0%BA%D0%B8%D0%BD%D0%B0-%D0%A3%D0%BC%D1%81%D1%83%D1%83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69418" y="316676"/>
            <a:ext cx="1390589" cy="1042942"/>
          </a:xfrm>
          <a:prstGeom prst="rect">
            <a:avLst/>
          </a:prstGeom>
          <a:noFill/>
        </p:spPr>
      </p:pic>
      <p:pic>
        <p:nvPicPr>
          <p:cNvPr id="25604" name="Picture 4" descr="https://i.ytimg.com/vi/ZxVcEMCsVAo/hqdefault.jpg"/>
          <p:cNvPicPr>
            <a:picLocks noChangeAspect="1" noChangeArrowheads="1"/>
          </p:cNvPicPr>
          <p:nvPr/>
        </p:nvPicPr>
        <p:blipFill>
          <a:blip r:embed="rId3"/>
          <a:srcRect l="39063" t="12500" r="15624" b="12499"/>
          <a:stretch>
            <a:fillRect/>
          </a:stretch>
        </p:blipFill>
        <p:spPr bwMode="auto">
          <a:xfrm>
            <a:off x="1857356" y="142852"/>
            <a:ext cx="1150946" cy="1428760"/>
          </a:xfrm>
          <a:prstGeom prst="rect">
            <a:avLst/>
          </a:prstGeom>
          <a:noFill/>
        </p:spPr>
      </p:pic>
      <p:pic>
        <p:nvPicPr>
          <p:cNvPr id="25606" name="Picture 6" descr="Наталья Михалева-Сайа Ыҥырыы сурукка хоруйдаат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52"/>
            <a:ext cx="1165332" cy="1428760"/>
          </a:xfrm>
          <a:prstGeom prst="rect">
            <a:avLst/>
          </a:prstGeom>
          <a:noFill/>
        </p:spPr>
      </p:pic>
      <p:pic>
        <p:nvPicPr>
          <p:cNvPr id="25608" name="Picture 8" descr="https://sakhalife.ru/wp-content/uploads/2021/08/01_kreditni_karti-1.jpg"/>
          <p:cNvPicPr>
            <a:picLocks noChangeAspect="1" noChangeArrowheads="1"/>
          </p:cNvPicPr>
          <p:nvPr/>
        </p:nvPicPr>
        <p:blipFill>
          <a:blip r:embed="rId5" cstate="print"/>
          <a:srcRect l="11384"/>
          <a:stretch>
            <a:fillRect/>
          </a:stretch>
        </p:blipFill>
        <p:spPr bwMode="auto">
          <a:xfrm>
            <a:off x="5857884" y="142852"/>
            <a:ext cx="1704714" cy="1428760"/>
          </a:xfrm>
          <a:prstGeom prst="rect">
            <a:avLst/>
          </a:prstGeom>
          <a:noFill/>
        </p:spPr>
      </p:pic>
      <p:pic>
        <p:nvPicPr>
          <p:cNvPr id="25610" name="Picture 10" descr="androsov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42852"/>
            <a:ext cx="1152533" cy="1428760"/>
          </a:xfrm>
          <a:prstGeom prst="rect">
            <a:avLst/>
          </a:prstGeom>
          <a:noFill/>
        </p:spPr>
      </p:pic>
      <p:pic>
        <p:nvPicPr>
          <p:cNvPr id="13" name="Picture 10" descr="Харлампьева Наталья Ивановна (01.09.1952) - народный поэт Якутии, заслуженн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1643074" cy="131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42852"/>
            <a:ext cx="6286544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Кириэстии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үһүс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төрдүс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строкаларга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көстөр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схамата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 б, а б):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Күлүмнүүр-мичиҥниир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Күндү күөх биэбэккэм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(б)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Күлүмнүүр-дьиримниир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Күөх тырым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сибэкким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(б)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Куустарыы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төрдүс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үһүс строкаларга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үөскүүр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 б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а):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Ийэккэм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бырастыы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Кэриэспин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этэбин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Норуоппар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биэрэбин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Кэриэс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бырастыы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(а).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 биир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тэҥ рифмалаах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хоһоонунан холбоммут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строкаларын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бөлөхтөрө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СТРОФА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ааттанар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поэзиятыгар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2, 4, 6, 8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строкалаах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строфа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үгүстүк туттуллар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Строфа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мэлдьи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интонациялаах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композициялаах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СИНТАКСИЧЕСКАЙ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конструкция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Кээмэйдээх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ритмнээх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рифмалаах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строфалаах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аһаҕас уонна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бүтэй дорҕоон туруору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сытыары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дьүөрэлэһиитигэр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(аллитерация)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олоҕуран суруллубут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айымньыны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ааттыыбыт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fsd.multiurok.ru/html/2019/03/28/s_5c9c41662ea10/img4.jpg"/>
          <p:cNvPicPr>
            <a:picLocks noChangeAspect="1" noChangeArrowheads="1"/>
          </p:cNvPicPr>
          <p:nvPr/>
        </p:nvPicPr>
        <p:blipFill>
          <a:blip r:embed="rId2"/>
          <a:srcRect l="8579" r="24930"/>
          <a:stretch>
            <a:fillRect/>
          </a:stretch>
        </p:blipFill>
        <p:spPr bwMode="auto">
          <a:xfrm>
            <a:off x="142844" y="500042"/>
            <a:ext cx="2428892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55399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Аллитерационнай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хо</a:t>
            </a:r>
            <a:r>
              <a:rPr lang="sah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туохха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sah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урарый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рэ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ооннорго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б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тэй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а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рэлэ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иитэ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рэлэ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иитэ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биирдиилээн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с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үһүө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хтэн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тылтан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үтү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этиигэ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тиийэ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тар</a:t>
            </a:r>
            <a:r>
              <a:rPr lang="sah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Араастара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туруору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сытыары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силлабическай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  туохха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олоҕурар?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 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Ритмнээх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рифмалаах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-Ритм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тугуй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Хоһоонно  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сүһүөхтэрин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ахсаана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тэн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буолуутаа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рифма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тугуй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строка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кэлин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сүһүөхтэрин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дьүөрэлэһиитэ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рифма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дэнэр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-Рифма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араастааҕый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наардыы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пааралыы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кириэстии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куустарыы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Строфа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тугуй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?(Строфа –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тэҥ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рифмалаах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хоһоонунан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холбоммут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бөлөҕө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куплет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ааттанар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Тыыннаах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уйгу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кээһэр уйал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Тулхадыйбат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тутул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төрөөбүт түөлбэл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ээх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Айыллан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тиксэр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ситими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кээһэр ыырд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аах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Ананан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саҕыллар аартык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суолл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кэрискэ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дьүөрэлэһии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“Билэ-көрө, сыаналыы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быһаара улаат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Була-тала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оҥоро, кэрэхсии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сайд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Бэриллэр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төрөппүт түөлбэ силигин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Бараммат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талба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мааны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сиэрин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мүөтүн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Пааралыы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дьүөрэлэһии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7"/>
            <a:ext cx="878687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Биллэрин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аллитерация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поэзиятын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уратыта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Сайдам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хоһоонноругар аллитерацияны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кыайа-хото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туттарын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бэлиэтиэххэ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наада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хоһоонугар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Алдьархай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сатаҕай кэм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түгэннэригэр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Абырал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үөрүү тосхойор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кэмнэригэр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арый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Айыыһыккар өркөн өйгүн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Айах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тута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үллэстиий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бааргыттан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Атастаһа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илбий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иэйэхсит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санааҕын-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эргиллиэ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сырдык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ыраҥ”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928934"/>
            <a:ext cx="8786874" cy="32932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тыла-өһө хас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биирдии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ааҕааччыга тиийимтиэ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өйдөнөр тылынан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суруллубут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хоһоонноругар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метафоралар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сэргэх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уобарастар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тэҥнэбиллэр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элбэхтэрэ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ааҕааччыны үөрдэр.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Ааптар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эдэр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ыччакка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туһаайан, “Дьоҥҥо үтүөнү эрэ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оҥор” диэн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ыҥырар.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хоһоонноро өрө күүрүүлээхтик суруллубут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буоланнар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күүһүрдүү бэлиэтин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санаатын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тоһоҕолуур эбит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“Төрүттэрбит кэриэстэрин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умнумуохха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Төлкөбүт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дьайыҥын куруук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саныахха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Түөн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саҕа үтүөнү-көмүскэс санааны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үтүө, сырдык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сыдьаайыа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Эйиэхэ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Күннэтэ саҕар көмүскэс майгылаахха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сырдык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аатын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өрө тутааччыга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.nlrs.ru/online/view/28440/files/assets/common/page-substrates/page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6"/>
            <a:ext cx="3761970" cy="5929378"/>
          </a:xfrm>
          <a:prstGeom prst="rect">
            <a:avLst/>
          </a:prstGeom>
          <a:noFill/>
        </p:spPr>
      </p:pic>
      <p:pic>
        <p:nvPicPr>
          <p:cNvPr id="21508" name="Picture 4" descr="https://fsd.multiurok.ru/html/2017/05/15/s_5919544cb2744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5048285" cy="3786214"/>
          </a:xfrm>
          <a:prstGeom prst="rect">
            <a:avLst/>
          </a:prstGeom>
          <a:noFill/>
        </p:spPr>
      </p:pic>
      <p:pic>
        <p:nvPicPr>
          <p:cNvPr id="4" name="Рисунок 3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00702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04" y="5643578"/>
            <a:ext cx="278608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661</Words>
  <Application>Microsoft Office PowerPoint</Application>
  <PresentationFormat>Экран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31</cp:revision>
  <dcterms:created xsi:type="dcterms:W3CDTF">2022-09-22T13:11:15Z</dcterms:created>
  <dcterms:modified xsi:type="dcterms:W3CDTF">2024-01-28T12:07:36Z</dcterms:modified>
</cp:coreProperties>
</file>