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8c14026c3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8c14026c3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8c14026c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8c14026c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98c14026c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98c14026c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8c14026c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8c14026c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8c14026c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8c14026c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8c14026c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8c14026c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8c14026c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8c14026c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8c14026c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8c14026c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8c14026c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8c14026c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8c14026c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8c14026c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FF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8575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/>
        </p:nvSpPr>
        <p:spPr>
          <a:xfrm>
            <a:off x="240475" y="387425"/>
            <a:ext cx="8710500" cy="4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31313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313734" y="170596"/>
            <a:ext cx="4639197" cy="45243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эйгэтигэр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бастаан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биллиитэ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академик А.Ф.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Миддендорф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өҥөтүнэн.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хотунан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Сибириинэн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айанныы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сылдьан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1842–1845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сыллардаахха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Эриэдэй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Бэргэн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олоҥхону истибитин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туһунан суруйар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олоҥхону  кэлин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төһө өйдүүрүнэн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А.Я.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Уваровскай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толорон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биэрэр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ону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академик О.Н.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Бетлинг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1851 с.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тахсыбыт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«О языке якутов»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кинигэтигэр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бэчээттиир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Дьулуруйар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Ньургун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олоҥхону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Таатта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Туора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Күөлүттэн төрүттээх, аатырбыт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Оруоһуттар уоллара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Оросин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Константин Григорьевич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олоҥхолообутун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П.А.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Ойуунускай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чочуйан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эбэн-сабан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киэргэтэн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сурукка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киллэрэр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Владимир Державин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нууччалыы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тылбаастаан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“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Ньургун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Стремительный”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аатынан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1975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сыллаахха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50 000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эксэмпилээринэн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атыыга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тахсар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s://im0-tub-ru.yandex.net/i?id=778addd29b1d6bdd0b80a51a347fcfba-l&amp;ref=rim&amp;n=13&amp;w=720&amp;h=9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847" y="191661"/>
            <a:ext cx="3643952" cy="4818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ds04.infourok.ru/uploads/ex/0ab4/00171523-6b7ae2ad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377" y="155245"/>
            <a:ext cx="6453114" cy="4839836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960358" y="3964676"/>
            <a:ext cx="208810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им.Амма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Рисунок 1" descr="ВС3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4950" y="2954740"/>
            <a:ext cx="822325" cy="93027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38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ds05.infourok.ru/uploads/ex/0298/0017479f-045fa043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/>
          <p:nvPr/>
        </p:nvSpPr>
        <p:spPr>
          <a:xfrm>
            <a:off x="139050" y="192475"/>
            <a:ext cx="8625000" cy="4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31313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66131" y="3323231"/>
            <a:ext cx="8679975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Олоҥхону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грампластинка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тухары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ыллаан-туойан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кэпсээн-ипсээн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толорбут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киһинэн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 АССР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норуодунай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артыыһа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Гаврил Колесов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Кэлин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90-с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сылларга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компакт-диискэҕэ көһөрөн үйэтиппиттэрэ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2005 с. ЮНЕСКО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быһаарыытынан олоҥхобут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киһи аймах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чулуу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айымньытын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ылбыта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харыстанар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сыаннас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буолбута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2008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кулун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тутар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күнүгэр тэриллибитэ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https://image.jimcdn.com/app/cms/image/transf/dimension=480x1024:format=jpg/path/s3726f4fc9675ca64/image/ia2fbb4021ee387bd/version/1491329238/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399" y="82383"/>
            <a:ext cx="1523100" cy="1545312"/>
          </a:xfrm>
          <a:prstGeom prst="rect">
            <a:avLst/>
          </a:prstGeom>
          <a:noFill/>
        </p:spPr>
      </p:pic>
      <p:pic>
        <p:nvPicPr>
          <p:cNvPr id="2053" name="Picture 5" descr="https://1.bp.blogspot.com/-CxdZn7rkXP4/WE4ImcANPtI/AAAAAAAAEBo/g6CSF6qUryEh-jHaQxMEGYwJxdvJq5HtgCLcB/s1600/XBjooa31lD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9187" y="107405"/>
            <a:ext cx="1530326" cy="1530327"/>
          </a:xfrm>
          <a:prstGeom prst="rect">
            <a:avLst/>
          </a:prstGeom>
          <a:noFill/>
        </p:spPr>
      </p:pic>
      <p:pic>
        <p:nvPicPr>
          <p:cNvPr id="2055" name="Picture 7" descr="https://cache3.youla.io/files/images/360_360/5c/ba/5cbadda3c6ab9e844d3ea986.jpg"/>
          <p:cNvPicPr>
            <a:picLocks noChangeAspect="1" noChangeArrowheads="1"/>
          </p:cNvPicPr>
          <p:nvPr/>
        </p:nvPicPr>
        <p:blipFill>
          <a:blip r:embed="rId5"/>
          <a:srcRect l="6066" t="10294" r="6144"/>
          <a:stretch>
            <a:fillRect/>
          </a:stretch>
        </p:blipFill>
        <p:spPr bwMode="auto">
          <a:xfrm>
            <a:off x="122830" y="1726441"/>
            <a:ext cx="1514901" cy="1547955"/>
          </a:xfrm>
          <a:prstGeom prst="rect">
            <a:avLst/>
          </a:prstGeom>
          <a:noFill/>
        </p:spPr>
      </p:pic>
      <p:pic>
        <p:nvPicPr>
          <p:cNvPr id="8" name="Рисунок 7" descr="https://news.ykt.ru/upload/image/2020/11/111330/main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33864" y="1764882"/>
            <a:ext cx="1527951" cy="1517405"/>
          </a:xfrm>
          <a:prstGeom prst="rect">
            <a:avLst/>
          </a:prstGeom>
          <a:noFill/>
        </p:spPr>
      </p:pic>
      <p:pic>
        <p:nvPicPr>
          <p:cNvPr id="2059" name="Picture 11" descr="http://ilin-yakutsk.narod.ru/2005-6y/foto/01.jpg"/>
          <p:cNvPicPr>
            <a:picLocks noChangeAspect="1" noChangeArrowheads="1"/>
          </p:cNvPicPr>
          <p:nvPr/>
        </p:nvPicPr>
        <p:blipFill>
          <a:blip r:embed="rId7"/>
          <a:srcRect b="53183"/>
          <a:stretch>
            <a:fillRect/>
          </a:stretch>
        </p:blipFill>
        <p:spPr bwMode="auto">
          <a:xfrm>
            <a:off x="3349151" y="145552"/>
            <a:ext cx="2209758" cy="1471708"/>
          </a:xfrm>
          <a:prstGeom prst="rect">
            <a:avLst/>
          </a:prstGeom>
          <a:noFill/>
        </p:spPr>
      </p:pic>
      <p:pic>
        <p:nvPicPr>
          <p:cNvPr id="2061" name="Picture 13" descr="http://ilin-yakutsk.narod.ru/2005-6y/foto/01.jpg"/>
          <p:cNvPicPr>
            <a:picLocks noChangeAspect="1" noChangeArrowheads="1"/>
          </p:cNvPicPr>
          <p:nvPr/>
        </p:nvPicPr>
        <p:blipFill>
          <a:blip r:embed="rId7"/>
          <a:srcRect l="7123" t="46371" r="6162"/>
          <a:stretch>
            <a:fillRect/>
          </a:stretch>
        </p:blipFill>
        <p:spPr bwMode="auto">
          <a:xfrm>
            <a:off x="5622879" y="122829"/>
            <a:ext cx="3482524" cy="3063923"/>
          </a:xfrm>
          <a:prstGeom prst="rect">
            <a:avLst/>
          </a:prstGeom>
          <a:noFill/>
        </p:spPr>
      </p:pic>
      <p:pic>
        <p:nvPicPr>
          <p:cNvPr id="13" name="Рисунок 12" descr="https://im0-tub-ru.yandex.net/i?id=615911c73c009ae776ea559120f35cfc&amp;n=13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35655" y="1787856"/>
            <a:ext cx="2212160" cy="140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875" y="85600"/>
            <a:ext cx="6743867" cy="50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850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600" y="76200"/>
            <a:ext cx="66548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3680" y="220639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/>
        </p:nvSpPr>
        <p:spPr>
          <a:xfrm>
            <a:off x="173675" y="0"/>
            <a:ext cx="8710500" cy="48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31313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678072" y="238836"/>
            <a:ext cx="5315803" cy="48013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норуотун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энциклопедията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бары 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күндүтэ мустубут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музейа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Саха 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фольклорун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бары 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жанрдарын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синтеһэ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киһи билэр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бары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поэтическай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ньыматын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сиэркилэтэ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(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Суорун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Омоллоон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норуот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тылынан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уус-уран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айымньытын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чыпчаала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Бухатыырдар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охсуһууларын көрдөрөр героическай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эпос. Саха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олоҕу анаарыыта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историята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философията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өркөн өйө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 уратыта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бөдөҥ айымньы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30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тыһыынчаттан тахса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строкалаах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Фольклор бары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жанрдара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түмүллүбүт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Биир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киһи өйүттэн айан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ааҕар буолан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“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Биир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киһи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театра”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дииллэр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Баай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хомоҕой, ойуулуур-дьүһүннүүр тыллаах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olonkho.s-vfu.ru/archive/system/files/images/3.jpg?143286953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084" y="164740"/>
            <a:ext cx="2792787" cy="480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/>
        </p:nvSpPr>
        <p:spPr>
          <a:xfrm>
            <a:off x="0" y="0"/>
            <a:ext cx="9031200" cy="49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i="1">
              <a:solidFill>
                <a:srgbClr val="313131"/>
              </a:solidFill>
              <a:highlight>
                <a:srgbClr val="FFFFFF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875964" y="0"/>
            <a:ext cx="4879075" cy="5078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 кистэлэҥэ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өлбөт-сүппэт сырдык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тыыннаах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идиэйэтигэр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кэрэхсэбиллээх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киэбигэр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уран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уус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тылыгар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 тутула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киириитэ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аан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дойду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айыллыыта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бухатыыр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төрдө-ууһа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сирэ-дойдута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сэбэ-сэбиргэлэ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таҥаһа-саба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төрүөтэ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(абааһы аймаҕа саба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түһэр, кыыһы уорар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сайдыыта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бухатыыр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сырыыта-айана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чыпчаала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өлөр-тиллэр охсуһуу мөккүөрэ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сөллүүтэ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бухатыыр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кыайан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Айыы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дьонун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быыһаан, орто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дойдуга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кэлэр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түмүгэ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кинини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уруйдаан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Айыы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дьоно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ыһыах ыһар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avatars.mds.yandex.net/get-zen_doc/1860621/pub_5dff2e2d433ecc00b0e0223b_5dff2e33bd639600aeb275fe/scale_120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761" y="236562"/>
            <a:ext cx="3139896" cy="462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/>
        </p:nvSpPr>
        <p:spPr>
          <a:xfrm>
            <a:off x="227100" y="233700"/>
            <a:ext cx="8683800" cy="46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1313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210334" y="95534"/>
            <a:ext cx="4544705" cy="49514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 уобарастара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бухатыырдара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Ньургун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Эрчимэн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Бэргэн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Үрүҥ Уолан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уо.д.а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абааһы бухатыырдара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Уһутаакы, Тимир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Ыйыста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уо.д.а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мифологическай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уобарастар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Алахчын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Үрүҥ Аар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Тойон,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Дьылҕа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Тойон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уо.д.а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дьахталлар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уобарастара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Умсуур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удаҕан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Айталы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Кыыс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Ньургун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уо.д.а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 суолтата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киһи кыаҕын, күүһүн, өйүн, үтүөтүн, чулуутун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уруйдуур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Киһи туһунан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гимн.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Киһини харыстыырга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сыаналыырга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үрдүктүк тутарга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норуот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үгэстэрин тутуһарга, сахалыы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сиэргэ-майгыга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үөрэтэр.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https://i2.wp.com/yakutia.com/upload/iblock/11b/11ba542c799e82cc5a6e27652a0a1d63.jpg"/>
          <p:cNvPicPr>
            <a:picLocks noChangeAspect="1" noChangeArrowheads="1"/>
          </p:cNvPicPr>
          <p:nvPr/>
        </p:nvPicPr>
        <p:blipFill>
          <a:blip r:embed="rId3"/>
          <a:srcRect l="13361" t="2052" r="12489" b="1083"/>
          <a:stretch>
            <a:fillRect/>
          </a:stretch>
        </p:blipFill>
        <p:spPr bwMode="auto">
          <a:xfrm>
            <a:off x="225188" y="102358"/>
            <a:ext cx="3680415" cy="4831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/>
          <p:nvPr/>
        </p:nvSpPr>
        <p:spPr>
          <a:xfrm>
            <a:off x="347350" y="240475"/>
            <a:ext cx="8510100" cy="4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1313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875965" y="81886"/>
            <a:ext cx="5172502" cy="48013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Биллэр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олоҥхолор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П.А.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Ойуунускай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Дьулуруйар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Ньургун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П.Ядрихинскай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Дьырыбына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Дьырылыатта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”, И.Г.Теплоухов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Куруубай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хааннаах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Кулун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Куллустуур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”,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Кыыс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Дэбилийэ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бухатыыр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Күннүк Уурастыырап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Нуоҕалдьын Кугас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аттаах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тойон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Дьаҕарыма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”,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Эрэйдээх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Буруйдаах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Эр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Соҕотох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”,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Күн Эрили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”, Сергей Васильев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Эрчимэн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Бэргэн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”,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Үөдэн Хардааччы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Аатырбыт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олоҥхоһуттар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Н.А.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Абрамов-Кынат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(1861-1941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.), М.И.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Шараборин-Кумаров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(1866-1944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.), И.Н.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Винокуров-Табаахырап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(1852-1939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Д.М. Говоров (1868-1943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.), Е.Е. Иванова (1891-1964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.), Н.И.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Степанов-Ноорой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(1897-1975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.), С.А.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Зверев-Кыыл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(1900-1973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.), П.П.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Ядрихинскай-Бээдьэлэ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(1901-1979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.), И.М.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Бурнашев-Тоҥ Суорун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(1908-1945), Т.В.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Захаров-Чээбий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(1966-1931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 , В.О. Каратаев (1926-1990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.), Л.А.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Томская-Чайка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(1913-2008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https://cs-msk-fd-4.ykt2.ru/media/upload/photo/2015/07/06/4253043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655" y="197892"/>
            <a:ext cx="3562066" cy="4825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585</Words>
  <PresentationFormat>Экран (16:9)</PresentationFormat>
  <Paragraphs>29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13</cp:revision>
  <dcterms:modified xsi:type="dcterms:W3CDTF">2021-12-11T12:37:50Z</dcterms:modified>
</cp:coreProperties>
</file>