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4E391-A95E-4B78-9F75-046E4D982CA7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10E73-F5A4-460D-B467-6858109F9C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10E73-F5A4-460D-B467-6858109F9CE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10E73-F5A4-460D-B467-6858109F9CE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53454-F67C-4596-AD1B-BC73687F1BBE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07F82-C3A8-4314-9F7F-340E651EBA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13" Type="http://schemas.openxmlformats.org/officeDocument/2006/relationships/hyperlink" Target="https://sah.wikipedia.org/wiki/%D0%A1%D1%83%D0%BD%D1%82%D0%B0%D0%B0%D1%80_%D1%83%D0%BB%D1%83%D1%83%D2%BB%D0%B0" TargetMode="External"/><Relationship Id="rId3" Type="http://schemas.openxmlformats.org/officeDocument/2006/relationships/hyperlink" Target="https://sah.wikipedia.org/wiki/1855" TargetMode="External"/><Relationship Id="rId7" Type="http://schemas.openxmlformats.org/officeDocument/2006/relationships/hyperlink" Target="https://sah.wikipedia.org/wiki/%D0%A5%D0%BE%D1%87%D0%BE_%D1%83%D0%BB%D1%83%D1%83%D2%BB%D0%B0" TargetMode="External"/><Relationship Id="rId12" Type="http://schemas.openxmlformats.org/officeDocument/2006/relationships/hyperlink" Target="https://sah.wikipedia.org/wiki/%D0%A3%D0%BB%D1%83%D1%83%D1%8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ah.wikipedia.org/wiki/1913" TargetMode="External"/><Relationship Id="rId11" Type="http://schemas.openxmlformats.org/officeDocument/2006/relationships/hyperlink" Target="https://sah.wikipedia.org/wiki/%D0%91%D2%AF%D0%BB%D2%AF%D2%AF_%D1%83%D0%BE%D0%BA%D1%83%D1%80%D1%83%D0%B3%D0%B0" TargetMode="External"/><Relationship Id="rId5" Type="http://schemas.openxmlformats.org/officeDocument/2006/relationships/hyperlink" Target="https://sah.wikipedia.org/wiki/1907" TargetMode="External"/><Relationship Id="rId10" Type="http://schemas.openxmlformats.org/officeDocument/2006/relationships/hyperlink" Target="https://sah.wikipedia.org/wiki/XX_%D2%AF%D0%B9%D1%8D" TargetMode="External"/><Relationship Id="rId4" Type="http://schemas.openxmlformats.org/officeDocument/2006/relationships/hyperlink" Target="https://sah.wikipedia.org/w/index.php?title=%D0%A2%D0%B0%D1%82%D0%B0%D0%BA%D0%B0%D0%B0%D0%BD&amp;action=edit&amp;redlink=1" TargetMode="External"/><Relationship Id="rId9" Type="http://schemas.openxmlformats.org/officeDocument/2006/relationships/image" Target="../media/image2.jpeg"/><Relationship Id="rId14" Type="http://schemas.openxmlformats.org/officeDocument/2006/relationships/hyperlink" Target="https://sah.wikipedia.org/wiki/%D0%AD%D0%BB%D0%B3%D1%8D%D1%8D%D0%B9%D0%B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0562" y="285728"/>
            <a:ext cx="4286280" cy="51398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Молотков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Егор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Михайлович</a:t>
            </a:r>
          </a:p>
          <a:p>
            <a:pPr algn="ctr"/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(1855 - 1926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бөлүһүөгэ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1855"/>
              </a:rPr>
              <a:t>1855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Ньүүйэ улууһун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Татакаан (маннык сирэй суох)"/>
              </a:rPr>
              <a:t>Татакаан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нэһилиэгэр төрөөбүтэ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1907"/>
              </a:rPr>
              <a:t>1907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1913"/>
              </a:rPr>
              <a:t>1913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сыллардаахха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Хочо улууһа"/>
              </a:rPr>
              <a:t>Хочо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Хочо улууһа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Хочо улууһа"/>
              </a:rPr>
              <a:t>улууһун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кулубата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Эдэр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сааһыгар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 көрдөөн, Бүлүү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уокуругар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иккис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Дьаархан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нэһилиэгэр кэлбит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Итинтэн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олохсуйбут.Анал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үөрэҕэ суох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эрээри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бэйэтэ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суруйарга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ааҕарга үөрэммит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1890-с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сылларга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Сунтаар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улууһуттан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Хочону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туспа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арааран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улуус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оҥорору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туруорсар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түмүгэр Молоткову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1907-1910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Хочо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улууһугар баһылык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оҥорбуттара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сылларга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кыаммат-дьадаҥы дьон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кыһалҕатын үгүстүк быһаарсыбыт.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Улууска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арыгыны,табаҕы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хаарты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оонньуутун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кытаанахтык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боппут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314" name="Picture 2" descr="https://avatars.mds.yandex.net/i?id=820b71b6ee011b825c1586e7264ba624-5234673-images-thumbs&amp;n=1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5720" y="142852"/>
            <a:ext cx="4071965" cy="2714644"/>
          </a:xfrm>
          <a:prstGeom prst="rect">
            <a:avLst/>
          </a:prstGeom>
          <a:noFill/>
        </p:spPr>
      </p:pic>
      <p:pic>
        <p:nvPicPr>
          <p:cNvPr id="13316" name="Picture 4" descr="https://avatars.mds.yandex.net/i?id=f24c9ce05fc5a31c3bffda09a951708ed1c810fc-10662832-images-thumbs&amp;n=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4282" y="3357562"/>
            <a:ext cx="4071934" cy="1722985"/>
          </a:xfrm>
          <a:prstGeom prst="rect">
            <a:avLst/>
          </a:prstGeom>
          <a:noFill/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14282" y="2928934"/>
            <a:ext cx="4214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Ньүүйэ өрүс көстүүтэ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5143512"/>
            <a:ext cx="4214842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Хочо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улууһа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sah-RU" sz="1600" dirty="0">
                <a:latin typeface="Times New Roman" pitchFamily="18" charset="0"/>
                <a:cs typeface="Times New Roman" pitchFamily="18" charset="0"/>
                <a:hlinkClick r:id="rId10" tooltip="XX үйэ"/>
              </a:rPr>
              <a:t>XX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10" tooltip="XX үйэ"/>
              </a:rPr>
              <a:t>үйэ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 саҥатыгар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11" tooltip="Бүлүү уокуруга"/>
              </a:rPr>
              <a:t>Бүлүү уокуругар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буола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сылдьыбыт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12" tooltip="Улуус"/>
              </a:rPr>
              <a:t>улуус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1912с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13" tooltip="Сунтаар улууһа"/>
              </a:rPr>
              <a:t>Сунтаартан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арахсан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14" tooltip="Элгээйи"/>
              </a:rPr>
              <a:t>Элгээйи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кииннээх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тэриллибит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8"/>
            <a:ext cx="8358246" cy="28007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Е.М. Молотков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сааһын тухары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бэйэтэ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дьаныһан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элбэҕи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билбит-көрбүт киһи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философияны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юриспруденцияны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физиканы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үөрэппит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Нууччалыы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уус-уран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литератураны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сөбүлээн ааҕара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үһү.Дьиэтигэр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улахан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библиотекалааҕа, онно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суруксуттаан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ааҕан тахсара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ахталлар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Чугас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дьоно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доҕотторо кэллэҕинэ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биитэр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кыһалҕалаах киһи сүбэ-ама ылаары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өҥөйдөҕүнэ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эрэ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дьарыгын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быһара диэн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суруйаллар.Кини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суруктара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бөлүһүөктүү санаалара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норуот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үйэлэри уҥуордаабыт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итэҕэлин тиһигин, олоҕун муудараһын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бэйэтэ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булан-талан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хасыһан үөрэппит, чинчийбит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билиилэрин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дьүөрэлээн ырытан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таһаарбытыттан үөскээбит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олохтоох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көрүүлэр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буолаллар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Е.М. Молотков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суруктарын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бөрүһүөк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Дмитрий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Степанович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Макаров (1917- 1990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анаан-минээн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чинчийбитэ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үөрэппитэ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Макаров Д.С.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үлэтэ 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«Егор Молотков и его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фило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софия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аатынан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1993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бэчээттэнэн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тахсыбыта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2" descr="C:\Users\Home\Downloads\IMG-20230120-WA00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357562"/>
            <a:ext cx="3933292" cy="2786082"/>
          </a:xfrm>
          <a:prstGeom prst="rect">
            <a:avLst/>
          </a:prstGeom>
          <a:noFill/>
        </p:spPr>
      </p:pic>
      <p:pic>
        <p:nvPicPr>
          <p:cNvPr id="4" name="Picture 2" descr="C:\Users\Home\Downloads\IMG-20230120-WA00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357562"/>
            <a:ext cx="3857652" cy="28128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6248" y="428604"/>
            <a:ext cx="4572032" cy="48013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Егор Молотков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көрүүлэриттэн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чахчы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дойду, сир,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айылҕа, киһи,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тыынар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тыыннаах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мээнэ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үөскээбэтэх, үрдүк күүс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көҥүлүнэн төрүттэммит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Итиннэ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биһиги кыараҕастык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кыбыллан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сылдьабыт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иһин олохпут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наһаа иринньэх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Хамсааһын кэби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олох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куоруматын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уларытар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оттон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дьиҥ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бэйэтэ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бэйэтинэн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хаалар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Дьиҥ хаһан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уларыйбат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Булугас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өй сааскы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саҥаттан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саҥа үнүгэһи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тылыннарыытыгар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холоонноох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барыны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бары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сатыыр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төрүөтэ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дьиҥ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Билии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итэҕэл бэйэ-бэйэлэрин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суох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оҥороору үөскээбит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буолбатахтар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Хардарыта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ситэрсээри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толорсоору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буолбуттар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2" descr="C:\Users\Home\Downloads\IMG-20230120-WA007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5727"/>
            <a:ext cx="1857388" cy="2659745"/>
          </a:xfrm>
          <a:prstGeom prst="rect">
            <a:avLst/>
          </a:prstGeom>
          <a:noFill/>
        </p:spPr>
      </p:pic>
      <p:pic>
        <p:nvPicPr>
          <p:cNvPr id="4" name="Picture 2" descr="C:\Users\Home\Downloads\IMG-20230120-WA008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285728"/>
            <a:ext cx="1928826" cy="2606522"/>
          </a:xfrm>
          <a:prstGeom prst="rect">
            <a:avLst/>
          </a:prstGeom>
          <a:noFill/>
        </p:spPr>
      </p:pic>
      <p:pic>
        <p:nvPicPr>
          <p:cNvPr id="5" name="Picture 2" descr="C:\Users\Home\Downloads\IMG-20230120-WA005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214686"/>
            <a:ext cx="3792021" cy="2786082"/>
          </a:xfrm>
          <a:prstGeom prst="rect">
            <a:avLst/>
          </a:prstGeom>
          <a:noFill/>
        </p:spPr>
      </p:pic>
      <p:pic>
        <p:nvPicPr>
          <p:cNvPr id="6" name="Рисунок 5" descr="C:\ФОТКИ, семья\Портреты КВС\ВС3 (2)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7686" y="5572140"/>
            <a:ext cx="11430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572132" y="5857892"/>
            <a:ext cx="3429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«ХОК» </a:t>
            </a:r>
            <a:r>
              <a:rPr lang="ru-RU" sz="1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им.Амма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243</Words>
  <Application>Microsoft Office PowerPoint</Application>
  <PresentationFormat>Экран (4:3)</PresentationFormat>
  <Paragraphs>22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7</cp:revision>
  <dcterms:created xsi:type="dcterms:W3CDTF">2023-11-28T11:03:36Z</dcterms:created>
  <dcterms:modified xsi:type="dcterms:W3CDTF">2024-01-16T11:47:04Z</dcterms:modified>
</cp:coreProperties>
</file>