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9" r:id="rId6"/>
    <p:sldId id="258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6F2-9F43-44C3-BB3C-AEAEB436FCA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9A6E-FDE3-4BC4-9DD4-411AC93AA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6F2-9F43-44C3-BB3C-AEAEB436FCA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9A6E-FDE3-4BC4-9DD4-411AC93AA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6F2-9F43-44C3-BB3C-AEAEB436FCA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9A6E-FDE3-4BC4-9DD4-411AC93AA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6F2-9F43-44C3-BB3C-AEAEB436FCA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9A6E-FDE3-4BC4-9DD4-411AC93AA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6F2-9F43-44C3-BB3C-AEAEB436FCA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9A6E-FDE3-4BC4-9DD4-411AC93AA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6F2-9F43-44C3-BB3C-AEAEB436FCA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9A6E-FDE3-4BC4-9DD4-411AC93AA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6F2-9F43-44C3-BB3C-AEAEB436FCA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9A6E-FDE3-4BC4-9DD4-411AC93AA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6F2-9F43-44C3-BB3C-AEAEB436FCA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9A6E-FDE3-4BC4-9DD4-411AC93AA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6F2-9F43-44C3-BB3C-AEAEB436FCA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9A6E-FDE3-4BC4-9DD4-411AC93AA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6F2-9F43-44C3-BB3C-AEAEB436FCA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9A6E-FDE3-4BC4-9DD4-411AC93AA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6F2-9F43-44C3-BB3C-AEAEB436FCA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9A6E-FDE3-4BC4-9DD4-411AC93AA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FA6F2-9F43-44C3-BB3C-AEAEB436FCA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19A6E-FDE3-4BC4-9DD4-411AC93AA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akha.ysia.ru/wp-content/uploads/2020/07/1316930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714356"/>
            <a:ext cx="7688393" cy="5715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214291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Өксөкүлээх Өлөксөй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Кырасыабай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айымньытыгар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кыыһын ырала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785794"/>
            <a:ext cx="8715436" cy="52937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Оҕолоор, эhиги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санааҕытыгар кэрэ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тугуй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туох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йдөбүлүй?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Бугун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биһиги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уруокпут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бэлиэ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тылынан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«Красота спасет мир»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буолуо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Тоҕо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этиини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ылбытым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буолуой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суруйааччыта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Өксөкүлээх Өлөксөй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өйдөбулунэн дириҥ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санааны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этэр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Билэҕит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кыыс-дьахтар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проблематын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бастакынан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көтөхпут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суруйааччынан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А.Е.Кулаковскай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буоларын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1910 с.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суруйбут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Кырасыабай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хоhооно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киhи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болҕомтотун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тардар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ah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Кыыс оҕо – омук анала. Кыыс оҕо анала туохха сытарый? </a:t>
            </a:r>
            <a:endParaRPr lang="sah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ah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Билиҥҥи сайдыылаах олох кыргыттара уонна былыргы дьахталлар, туох уратылаахтарый?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Айымньыны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ааҕа олорон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туох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уобарас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көстубутун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уруhуйунан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тиэрдиэхпит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Айымньыны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ааҕан,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харахпар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маннык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уобарас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көhуннэ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бэйэҕит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уруhуйгутун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көмускээҥ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кыыhы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ханнык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таптал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аатынан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ыҥырарый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buFontTx/>
              <a:buChar char="-"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Кыыhы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хоhуйар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метафораны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эпитети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тэҥнэбили тиэкистэн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булуҥ.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 flipV="1">
            <a:off x="0" y="1380526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63094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Көрөрбүт курдук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Кулаковскай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кыыhа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аҥардас тас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көрүҥүнэн эрэ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буолбатах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эбит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өссө өйдөөх бэрдэ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майгылаах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мааныта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ыксаласпыт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киhи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ыраас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санааланар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FontTx/>
              <a:buChar char="-"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Өксөкүлээх Өлөксөй бу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айымньытынан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өйдөбүлгэ тэҥнэhэрин хоhуйар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эбэтэр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киhи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кэрэни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өйдүүр буолуоҕуттан олоҕо салҕанар.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биллиилээх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суруйааччы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«Красота спасет мир»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диэбиттээх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Киhи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олоҕун тухары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өйө-санаата  Кэрэни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өйдүөхтээх уонна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онно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дьулуhуохтаах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Киhи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кэрэни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сыаналыыр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буоллаҕына, олохпут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сайдар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тупсар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кыахтаах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FontTx/>
              <a:buChar char="-"/>
            </a:pPr>
            <a:endParaRPr lang="sah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 айымньыга сыһыаннаан, математика </a:t>
            </a:r>
            <a:r>
              <a:rPr lang="sah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дьарыгар ылбыт билиини туттуу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sah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Сүөм – улахан тарбах төбөтүттэн токурутуллубут ыйар тарбахха </a:t>
            </a:r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диэри.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ah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Харыс – киэҥник атытыллыбыт улахан уонна ортоку тарбахтар төбөлөрүн икки </a:t>
            </a:r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ардыларынааҕы ыраахха </a:t>
            </a:r>
            <a:r>
              <a:rPr lang="sah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тэҥ уста </a:t>
            </a:r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кээмэйэ.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ah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Чиэппэр – түөрт гыммыт </a:t>
            </a:r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биирэ. 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Дьиэҕэ үлэ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Хоhоонтон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омуннаан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төхтүруйэн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ханалытан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этиини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тэтэрээккэ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сурунуу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FontTx/>
              <a:buChar char="-"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akha.ysia.ru/wp-content/uploads/2020/07/Egorov-M.N.-203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1933575" cy="28575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14678" y="857232"/>
            <a:ext cx="5643602" cy="44319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А.Е.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Кулаковскай-Өксөкүлээх Өлөксөй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айар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тыл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аҕата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чулуу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ырыаһыта-хоһоонньута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бэйэтин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кэминээҕи саха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дьонун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уобарастарын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уйулҕаларын чаҕылхайдык арыйбыт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уран тыл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маастара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ордук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дьахталларын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уобарастарын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ымпыктаан-чымпыктаан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ойуулаабыта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Араас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майгылаах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айылгылаах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дьүһүннээх-бодолоох саха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дьахталларын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эгэлгэ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тииптэрин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айымньыларыгар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наардаан-сааһылаан көрдөрбүтэ, онто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үрдүк уус-уран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таһымнаахтык уонна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итэҕэтиилээхтик тахсыбытын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аныгы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кэм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дьоно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сөҕө-махтайа көрөбүт.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Киһи айылгыта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туруга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(психическая деятельность),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сиэрэ-майгыта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(морально-нравственная сфера)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араас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буолар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уйулҕа үөрэҕин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чуолаан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киһимньи уйулҕатын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(психология личности)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чинчийэр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салаа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үөрэтэр барамайа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буолар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47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571876"/>
            <a:ext cx="2714644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 Николаевич Егоров,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иитии-үөрэтии билимин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хандьыдаата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М.К.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Аммосов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аатынан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Хотугулуу-Илиҥҥи бэдэрээлинэй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үнүбэрситиэт Хотугулуу-Илиҥҥи норуоттар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тылларын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култуураларын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үнүстүүтүн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Култуура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үөрэҕэ” хаапыдыратын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дассыана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Саха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Өрөспүүбүлүкэтин үөрэҕин туйгуна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14290"/>
            <a:ext cx="6429420" cy="6186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Өксөкүлээх Өлөксөй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1910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суруйбут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Кырасыабай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айымньытыгар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биһиги өбүгэлэрбит кыыс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туһунан олохсуйбут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санаалара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этиллэр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Манна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оччотооҕу патриархальнай-феодальнай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үйэҕэ олорбут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кыыһын тыыннаах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мөссүөнүн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дьахтарын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ыралын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(идеал женской красоты)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көрдөрөр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устуруокалар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кэрэһилииллэр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/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Аан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дайдыга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айыллыбыкка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Үрдүк күҥҥэ үөскээбиккэ,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Кэрэ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дайдыга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кэлбиккэ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Киниэхэ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тэҥнээҕи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Кими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билбэппин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Тугу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булбаппын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Түһээн даа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көрбөтөҕум,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Илэ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истибэтэҕим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А.Е.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Кулаковскай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кэрэ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сэбэрэтин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хоһуйарыгар маннык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маннык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тыллары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туттубут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норуллар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нуолур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солко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суһуохтаах»,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хамныы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тэрбэйэр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хаастардаах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«кынаҕаркаан кыламаннаах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«ала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тыргыл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харахтардаах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килбиэн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маҕан иэдэстэрдээх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кэчигир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таас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тиистээх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обугур-ходьой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уостаах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субугур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маҕан муруннаах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Кыраһыабай кыыска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ааптар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хайа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итэҕэһи-эҥкили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уйулу-омнуону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алҕаһы-амныаны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булбатын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этэр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https://avatars.yandex.net/get-music-content/5678677/42ac7a54.a.20846340-1/m1000x10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714752"/>
            <a:ext cx="2357422" cy="2357422"/>
          </a:xfrm>
          <a:prstGeom prst="rect">
            <a:avLst/>
          </a:prstGeom>
          <a:noFill/>
        </p:spPr>
      </p:pic>
      <p:pic>
        <p:nvPicPr>
          <p:cNvPr id="18438" name="Picture 6" descr="Сахабыт култууратын сүрэххэ-быарга иҥэринэн сылдьар ыччат дьон, устудьуонна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2028825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0"/>
            <a:ext cx="8786874" cy="5909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dirty="0">
                <a:solidFill>
                  <a:srgbClr val="002060"/>
                </a:solidFill>
              </a:rPr>
              <a:t>Саха </a:t>
            </a:r>
            <a:r>
              <a:rPr lang="ru-RU" dirty="0" err="1">
                <a:solidFill>
                  <a:srgbClr val="002060"/>
                </a:solidFill>
              </a:rPr>
              <a:t>киһитэ аан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ийэ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айылҕатыгар чугас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буолан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кыыс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көстөр дьүһүнэ айылҕа мааны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көтөрдөрүгэр ханыылаах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Ол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курдук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суруйааччы</a:t>
            </a:r>
            <a:r>
              <a:rPr lang="ru-RU" dirty="0">
                <a:solidFill>
                  <a:srgbClr val="002060"/>
                </a:solidFill>
              </a:rPr>
              <a:t> «</a:t>
            </a:r>
            <a:r>
              <a:rPr lang="ru-RU" dirty="0" err="1">
                <a:solidFill>
                  <a:srgbClr val="002060"/>
                </a:solidFill>
              </a:rPr>
              <a:t>халлаан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хаҥыл кыыла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хаастыыра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барахсаҥҥа»,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кырасыабай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бэрдэ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кыталыктыыра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барахсаҥҥа»,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тапталлаах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чыычаах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татыйыктыыра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барахсаҥҥа» тэҥнии көрүөн баҕарар </a:t>
            </a:r>
            <a:r>
              <a:rPr lang="ru-RU" dirty="0">
                <a:solidFill>
                  <a:srgbClr val="002060"/>
                </a:solidFill>
              </a:rPr>
              <a:t>да, </a:t>
            </a:r>
            <a:r>
              <a:rPr lang="ru-RU" dirty="0" err="1">
                <a:solidFill>
                  <a:srgbClr val="002060"/>
                </a:solidFill>
              </a:rPr>
              <a:t>тоҕо эрэ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сэрэхэдийэ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толло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саныыр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Ону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маннык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тылларыттан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өйдүүгүн: </a:t>
            </a:r>
            <a:r>
              <a:rPr lang="ru-RU" dirty="0">
                <a:solidFill>
                  <a:srgbClr val="002060"/>
                </a:solidFill>
              </a:rPr>
              <a:t>«хабара </a:t>
            </a:r>
            <a:r>
              <a:rPr lang="ru-RU" dirty="0" err="1">
                <a:solidFill>
                  <a:srgbClr val="002060"/>
                </a:solidFill>
              </a:rPr>
              <a:t>саныыһы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кыыһырыыһы быһыылаах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таһарахтык саныыһы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өһүргэниэххэ айыылаах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санаатыгар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тутууһу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киҥнэнэ истииһи</a:t>
            </a:r>
            <a:r>
              <a:rPr lang="ru-RU" dirty="0">
                <a:solidFill>
                  <a:srgbClr val="002060"/>
                </a:solidFill>
              </a:rPr>
              <a:t>». </a:t>
            </a:r>
            <a:r>
              <a:rPr lang="ru-RU" dirty="0" err="1">
                <a:solidFill>
                  <a:srgbClr val="002060"/>
                </a:solidFill>
              </a:rPr>
              <a:t>Бу</a:t>
            </a:r>
            <a:r>
              <a:rPr lang="ru-RU" dirty="0">
                <a:solidFill>
                  <a:srgbClr val="002060"/>
                </a:solidFill>
              </a:rPr>
              <a:t> манна </a:t>
            </a:r>
            <a:r>
              <a:rPr lang="ru-RU" dirty="0" err="1">
                <a:solidFill>
                  <a:srgbClr val="002060"/>
                </a:solidFill>
              </a:rPr>
              <a:t>саха</a:t>
            </a:r>
            <a:r>
              <a:rPr lang="ru-RU" dirty="0">
                <a:solidFill>
                  <a:srgbClr val="002060"/>
                </a:solidFill>
              </a:rPr>
              <a:t> эр </a:t>
            </a:r>
            <a:r>
              <a:rPr lang="ru-RU" dirty="0" err="1">
                <a:solidFill>
                  <a:srgbClr val="002060"/>
                </a:solidFill>
              </a:rPr>
              <a:t>киһитин сэмэй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майгыта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олус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чуолкайдык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арыллан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көстүбүт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Ол</a:t>
            </a:r>
            <a:r>
              <a:rPr lang="ru-RU" dirty="0">
                <a:solidFill>
                  <a:srgbClr val="002060"/>
                </a:solidFill>
              </a:rPr>
              <a:t> — </a:t>
            </a:r>
            <a:r>
              <a:rPr lang="ru-RU" dirty="0" err="1">
                <a:solidFill>
                  <a:srgbClr val="002060"/>
                </a:solidFill>
              </a:rPr>
              <a:t>кини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кыыс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кэрэтин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таба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көрдөҕүнэ, тылыттан-өһүттэн матан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сатаан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тус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санаатын</a:t>
            </a:r>
            <a:r>
              <a:rPr lang="ru-RU" dirty="0">
                <a:solidFill>
                  <a:srgbClr val="002060"/>
                </a:solidFill>
              </a:rPr>
              <a:t> тута </a:t>
            </a:r>
            <a:r>
              <a:rPr lang="ru-RU" dirty="0" err="1">
                <a:solidFill>
                  <a:srgbClr val="002060"/>
                </a:solidFill>
              </a:rPr>
              <a:t>эппэт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буола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долгуйара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Кимҥэ </a:t>
            </a:r>
            <a:r>
              <a:rPr lang="ru-RU" dirty="0">
                <a:solidFill>
                  <a:srgbClr val="002060"/>
                </a:solidFill>
              </a:rPr>
              <a:t>да </a:t>
            </a:r>
            <a:r>
              <a:rPr lang="ru-RU" dirty="0" err="1">
                <a:solidFill>
                  <a:srgbClr val="002060"/>
                </a:solidFill>
              </a:rPr>
              <a:t>тэҥниэҕин билбэккэ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туохха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холуоҕун булбакка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бэйиэт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кэрэ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кыыһы норуотун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сырдык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таҥараларыгар 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dirty="0" err="1">
                <a:solidFill>
                  <a:srgbClr val="002060"/>
                </a:solidFill>
              </a:rPr>
              <a:t>Айыыһыт хотунугар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Иэйиэхсит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ийэтигэр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ханыылыы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эрэ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көрөр эбит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Бу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хоһуйуу кыыс-дьахтар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кэрэ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мөссүөнэ хайдахтаах</a:t>
            </a:r>
            <a:r>
              <a:rPr lang="ru-RU" dirty="0">
                <a:solidFill>
                  <a:srgbClr val="002060"/>
                </a:solidFill>
              </a:rPr>
              <a:t> да </a:t>
            </a:r>
            <a:r>
              <a:rPr lang="ru-RU" dirty="0" err="1">
                <a:solidFill>
                  <a:srgbClr val="002060"/>
                </a:solidFill>
              </a:rPr>
              <a:t>уоланы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абылыыр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күүстээҕин туоһулуур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algn="just" fontAlgn="base"/>
            <a:r>
              <a:rPr lang="ru-RU" dirty="0" err="1">
                <a:solidFill>
                  <a:srgbClr val="002060"/>
                </a:solidFill>
              </a:rPr>
              <a:t>Ол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эрэн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Өксөкүлээх кыраһыабай кыыһы тас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дьүһүнүн эрэ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көрбөтөх.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Уһун кыһыннаах, кылгас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сайыннаах</a:t>
            </a:r>
            <a:r>
              <a:rPr lang="ru-RU" dirty="0">
                <a:solidFill>
                  <a:srgbClr val="002060"/>
                </a:solidFill>
              </a:rPr>
              <a:t> Саха сирин </a:t>
            </a:r>
            <a:r>
              <a:rPr lang="ru-RU" dirty="0" err="1">
                <a:solidFill>
                  <a:srgbClr val="002060"/>
                </a:solidFill>
              </a:rPr>
              <a:t>дьоно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аһыыр астарын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таҥнар таҥастарын хара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көлөһүннэринэн булунан-тэринэн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олорор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буолан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көстөр эрэ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дьүһүнүгэр болҕойбот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err="1">
                <a:solidFill>
                  <a:srgbClr val="002060"/>
                </a:solidFill>
              </a:rPr>
              <a:t>үлэҕэ көхтөөх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чэгиэн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эттээх-сииннээх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ыччат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үүнэн-сайдан тахсарыгар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баҕарар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Норуот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сыаннаһын суруйааччы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маннык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хоһуйбут:</a:t>
            </a:r>
            <a:endParaRPr lang="ru-RU" dirty="0">
              <a:solidFill>
                <a:srgbClr val="002060"/>
              </a:solidFill>
            </a:endParaRPr>
          </a:p>
          <a:p>
            <a:pPr algn="just" fontAlgn="base"/>
            <a:r>
              <a:rPr lang="ru-RU" i="1" dirty="0" err="1">
                <a:solidFill>
                  <a:srgbClr val="002060"/>
                </a:solidFill>
              </a:rPr>
              <a:t>Тупсуон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туһугар</a:t>
            </a:r>
            <a:endParaRPr lang="ru-RU" dirty="0">
              <a:solidFill>
                <a:srgbClr val="002060"/>
              </a:solidFill>
            </a:endParaRPr>
          </a:p>
          <a:p>
            <a:pPr algn="just" fontAlgn="base"/>
            <a:r>
              <a:rPr lang="ru-RU" i="1" dirty="0" err="1">
                <a:solidFill>
                  <a:srgbClr val="002060"/>
                </a:solidFill>
              </a:rPr>
              <a:t>Доруобуйалаах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туйгуна</a:t>
            </a:r>
            <a:r>
              <a:rPr lang="ru-RU" i="1" dirty="0" smtClean="0">
                <a:solidFill>
                  <a:srgbClr val="002060"/>
                </a:solidFill>
              </a:rPr>
              <a:t>,</a:t>
            </a:r>
            <a:endParaRPr lang="ru-RU" dirty="0">
              <a:solidFill>
                <a:srgbClr val="002060"/>
              </a:solidFill>
            </a:endParaRPr>
          </a:p>
          <a:p>
            <a:pPr algn="just" fontAlgn="base"/>
            <a:r>
              <a:rPr lang="ru-RU" i="1" dirty="0" err="1">
                <a:solidFill>
                  <a:srgbClr val="002060"/>
                </a:solidFill>
              </a:rPr>
              <a:t>Бэккиһэтиэн иннигэр</a:t>
            </a:r>
            <a:endParaRPr lang="ru-RU" dirty="0">
              <a:solidFill>
                <a:srgbClr val="002060"/>
              </a:solidFill>
            </a:endParaRPr>
          </a:p>
          <a:p>
            <a:pPr algn="just" fontAlgn="base"/>
            <a:r>
              <a:rPr lang="ru-RU" i="1" dirty="0" err="1">
                <a:solidFill>
                  <a:srgbClr val="002060"/>
                </a:solidFill>
              </a:rPr>
              <a:t>Эттээх-хааннаах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чэгиэнэ</a:t>
            </a:r>
            <a:r>
              <a:rPr lang="ru-RU" i="1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457" name="Picture 1" descr="C:\Users\Home\Desktop\ce2ac81d388494260f1af5ff650aed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643446"/>
            <a:ext cx="2965448" cy="1992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357166"/>
            <a:ext cx="7143800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Өксөкүлээх Өлөксөй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Кырасыабай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айымньытын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нөҥүө саха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киһитин бастыҥ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майгытын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үөрэтиэххэ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тэҥэ саха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омук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ураты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өйүн-санаатын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(национальный менталитет)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тойоннуохха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сөп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курдук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манна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элбэх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түгэҥҥэ саха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уйулҕатын арыйан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көрдөрөр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килбиэнэ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дьүһүнүнэн эрэ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быһаарыллыбат, кини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кистэлэҥэ өйүгэр-санаатыгар сытар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курдук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бэйиэт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ураты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уйулҕатын маннык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ойуулаабыт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элбэх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эргитиилээх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мэйиилээх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«үгүс үрэллэҕэс өйдөөх»,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улахан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уус-уран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ыллыктаах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ыраас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тыллаах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манна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киһи сайдыытыгар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өй дьоҕура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(умственные, интеллектуальные способности)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сүрүн оруолу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ылара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көстүбүт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Кэлэр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устуруокалар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майгы-сигили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өттүнэн сайдыытын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(морально-нравственное развитие личности)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туоһулууллар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сайаҕас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сайдам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санаалаах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куһаҕан диэни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булбат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майгылаах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бастыҥа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суобастаах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сокуоннайа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тэҥэ Өксөкүлээх кыыс-дьахтар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ыралыгар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«кыыһырар диэни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кыайбат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«этиһэр диэни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билбэт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хаачыстыбалары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ирдиир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эбит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манна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бэйэтин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туругун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сатаан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салайынар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кыаҕа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(эмоциональная устойчивость, волевая регуляция, самоконтроль)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көстүбүт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таһынан, кыраһыабай кыыс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хайаан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сүрэхтээх үтүөтэ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ырыаһыт ырааһа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буолуохтаах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эбит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аата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үлэҕэ-үөрэххэ дьаныардаах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(усердие, трудолюбие, работоспособность),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эгэлгэ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элбэх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талааннаах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быһата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үлэҕэ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көргө-нарга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көхтөөх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курдук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дьахтарын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чулуу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уобараһа тула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өттүттэн дэгиттэрдик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ойууламмыт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0" name="Picture 2" descr="Записи Якутия Daily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1500198" cy="1500199"/>
          </a:xfrm>
          <a:prstGeom prst="rect">
            <a:avLst/>
          </a:prstGeom>
          <a:noFill/>
        </p:spPr>
      </p:pic>
      <p:pic>
        <p:nvPicPr>
          <p:cNvPr id="17412" name="Picture 4" descr="Türkçülük Kavramı (@turkculukkavram) Twitter Native American Girls, Native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256"/>
            <a:ext cx="1571636" cy="1972249"/>
          </a:xfrm>
          <a:prstGeom prst="rect">
            <a:avLst/>
          </a:prstGeom>
          <a:noFill/>
        </p:spPr>
      </p:pic>
      <p:pic>
        <p:nvPicPr>
          <p:cNvPr id="17414" name="Picture 6" descr="Якутский женский национальный костюм (68 фото)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1497519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643050"/>
            <a:ext cx="8358246" cy="42780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А.Е.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Кулаковскай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этэринии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кэрэни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кэрэһилиир кыыс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уобараһа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амньыраабыт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санааны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аралдьытар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«күлкэдийбит санааны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көччүтэр», «саппаҕырбыт санааны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саататар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дьикти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абылыыр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күүстээх буолар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эбит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манна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омугун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култууратыгар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(Прекрасное)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туһунан дириҥ өйдөбүл баара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көстүбүт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Кэрэни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кэрэхсээһин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(созерцание прекрасного)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мэдиссиинэҕэ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уйулҕа үөрэҕэр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күүстээх эмтиир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дьайыылааҕа дакаастаммыта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курдук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тулалыыр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эйгэ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үтүөтүн, кэрэтин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көрүү киһиэхэ туспа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ураты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туругу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төрөтөн-үөскэтэн, уйулҕатын, этин-хаанын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үлэтигэр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психофизиологиятыгар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тиийэ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сааһылаан, дьүөрэл туруктаан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кэбиһиэн сөп.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«катарсис», «гармонизация»,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сахалыы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эттэххэ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үрдүк дуоһуйууну ылыы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ыраастаныы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диибит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иннин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диэки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тохтообокко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субуллан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истэҕин аайы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уопсастыбаҕа, култуураҕа Кыыс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туһунан өйдөбүл эмиэ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уларыйан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иһэр.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курдук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уопсастыбаҕа үтүөҕэ тардыһыы мөлтөөбүт кэмигэр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өйдөбүлэ кытары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буомтуйар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аймахха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дьахтарга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сыһыанынан киһи үтүөтэ-мөкүтэ быһаарыллар.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оҕо харыстаннаҕына,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уоттаах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кыым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умуллубат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туруу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дойду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дьоллоох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ойуута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олохтонор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Өскөтүн саха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култууратыгар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оҕо айылҕаттан бэриллибит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этин-сиинин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туругар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күүһүгэр, быһыытыгар-майгытыгар, кини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тула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тэриллибит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ураты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эйгэтигэр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харыстабыллаах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сыһыан утума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быстыбат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төлкөлөннөҕүнэ, саха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омуга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өрүү инникитигэр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эрэллээх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Кэрэҕэ дьулуһуулаах буолуоҕар саарбахтаабаккын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https://o-tendencii.com/uploads/posts/2022-02/1644737518_17-o-tendencii-com-p-obraz-yakutki-v-natsionalnom-kostyume-foto-18.jpg"/>
          <p:cNvPicPr/>
          <p:nvPr/>
        </p:nvPicPr>
        <p:blipFill>
          <a:blip r:embed="rId2" cstate="print"/>
          <a:srcRect l="23070" t="20293" r="14656" b="26778"/>
          <a:stretch>
            <a:fillRect/>
          </a:stretch>
        </p:blipFill>
        <p:spPr bwMode="auto">
          <a:xfrm>
            <a:off x="714348" y="142852"/>
            <a:ext cx="1143008" cy="1357298"/>
          </a:xfrm>
          <a:prstGeom prst="rect">
            <a:avLst/>
          </a:prstGeom>
          <a:noFill/>
        </p:spPr>
      </p:pic>
      <p:pic>
        <p:nvPicPr>
          <p:cNvPr id="16388" name="Picture 4" descr="https://avatars.mds.yandex.net/i?id=68b1c79b2fd42e18a79e1500a006a2c0-5858967-images-thumbs&amp;ref=rim&amp;n=33&amp;w=125&amp;h=1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42852"/>
            <a:ext cx="928694" cy="1396757"/>
          </a:xfrm>
          <a:prstGeom prst="rect">
            <a:avLst/>
          </a:prstGeom>
          <a:noFill/>
        </p:spPr>
      </p:pic>
      <p:pic>
        <p:nvPicPr>
          <p:cNvPr id="16390" name="Picture 6" descr="Республика Саха (Якутия), набор открыток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142852"/>
            <a:ext cx="928694" cy="1297739"/>
          </a:xfrm>
          <a:prstGeom prst="rect">
            <a:avLst/>
          </a:prstGeom>
          <a:noFill/>
        </p:spPr>
      </p:pic>
      <p:pic>
        <p:nvPicPr>
          <p:cNvPr id="7" name="Рисунок 6" descr="https://i.pinimg.com/originals/ce/36/77/ce3677b108fa58f7997b05a5f101bd2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42852"/>
            <a:ext cx="107157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ff/ca/38/ffca38fdf49201f7337d8bec8e562849--folk-costume-traditional-dresse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142852"/>
            <a:ext cx="121444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428604"/>
            <a:ext cx="500066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А.Е.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Кулаковскай-Өксөкүлээх Өлөксөй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Кырасыабай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хоһоонугар киһи дууһатын кэрэтэ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дьүһүнэ дьүөрэлэһиэхтээҕин туһунан анаан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бэлиэтээн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суруйбут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айымньыта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суруйууларыттан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ойуччу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турарын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ыйыахха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сөп.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тоҕото өйдөнөр.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Өскөтүн сорох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айымньытыгар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А.Е.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Кулаковскай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дьахталларын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майгыларын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сатирическай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уобарастарын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арыйбыт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буоллаҕына, бу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хоһоонугар аҥаардастыы кэрэни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кэрэхсээн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уустаан-ураннаан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хоһуйар.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Түмүктээн эттэххэ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киһи аймах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аҥаара көстөр дьүһүнүнэн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өйүнэн-санаатынан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эргиччи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сиппит-силигилээбит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буоллаҕына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хайа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бэйэлээххэ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мэтириэччиккэ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олоҥхоһукка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үөрэхтээх үтүөтүгэр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уо.д.а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таайыллыбат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таабырын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«үҥэр таҥара» буолан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үйэ саас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тухары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Үрдүккэ, Кэрэҕэ, Сырдыкка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угуйа-умсута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туруоҕун эппит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бадаҕа, Улуу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Бэйиэт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Бөлүһүөк Өксөкүлээх Өлөксөй.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yakutia24.ru/images/Andrei/Iehsit.jpg"/>
          <p:cNvPicPr/>
          <p:nvPr/>
        </p:nvPicPr>
        <p:blipFill>
          <a:blip r:embed="rId2"/>
          <a:srcRect l="22500" r="22211"/>
          <a:stretch>
            <a:fillRect/>
          </a:stretch>
        </p:blipFill>
        <p:spPr bwMode="auto">
          <a:xfrm>
            <a:off x="142844" y="428604"/>
            <a:ext cx="37147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ФОТКИ, семья\Портреты КВС\ВС3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429264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14678" y="5572140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«ХОК» </a:t>
            </a:r>
            <a:r>
              <a:rPr lang="ru-RU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им.Амма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1196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13</cp:revision>
  <dcterms:created xsi:type="dcterms:W3CDTF">2022-10-12T12:32:41Z</dcterms:created>
  <dcterms:modified xsi:type="dcterms:W3CDTF">2024-01-16T12:07:55Z</dcterms:modified>
</cp:coreProperties>
</file>