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95a060b1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95a060b1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95a060b1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95a060b1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95a060b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95a060b1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95a060b1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95a060b1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95a060b1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95a060b1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95a060b1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95a060b1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5C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sah.wikipedia.org/wiki/%D0%90%D0%B1%D0%B0%D2%95%D0%B0_%D0%BD%D1%8D%D2%BB%D0%B8%D0%BB%D0%B8%D1%8D%D0%B3%D1%8D_(%D0%90%D0%BC%D0%BC%D0%B0_%D1%83%D0%BB%D1%83%D1%83%D2%BB%D0%B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h.wikipedia.org/wiki/%D0%90%D0%BC%D0%BC%D0%B0_%D1%83%D0%BB%D1%83%D1%83%D2%BB%D0%B0" TargetMode="External"/><Relationship Id="rId5" Type="http://schemas.openxmlformats.org/officeDocument/2006/relationships/hyperlink" Target="https://sah.wikipedia.org/wiki/%D0%AB%D0%B0%D0%BC_%D1%8B%D0%B9%D1%8B%D0%BD_27" TargetMode="External"/><Relationship Id="rId4" Type="http://schemas.openxmlformats.org/officeDocument/2006/relationships/hyperlink" Target="https://sah.wikipedia.org/wiki/190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00" y="138338"/>
            <a:ext cx="2599700" cy="48668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032650" y="1194179"/>
            <a:ext cx="5824800" cy="365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273150" y="163774"/>
            <a:ext cx="4916400" cy="10099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Норуот ырыаһыта, олоҥхоһут        Үстүүн Нохсоороп</a:t>
            </a:r>
            <a:endParaRPr sz="2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62009" y="1201003"/>
            <a:ext cx="5654446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1907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ыам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ыйын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27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күнүгэр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Амма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улууһун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Абаҕа нэһилиэгэр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төрөөбүтэ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1938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сэтинньитигэр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ВКП(б)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чилиэниттэн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таһаарбыттар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кэннэ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сымыйа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буруйдааһыҥҥа түбэһиннэрэн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хаайбыттар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Буруйун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дакаастаабаккалар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босхолообуттар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эрээри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хаайыыттан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күүскэ ыалдьан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тахсыбыта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1992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балаҕан ыйын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күнүгэр эрэ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реабилитацияламмыта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судаарыстыбаннай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тыйаатырыгар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олоҥхоннон Суорун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Омоллоон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испэктээх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туруорбута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Нохсоороп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режиссер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ассистенын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артыыс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быһыытынан көхтөөх кыттыыны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Үрүҥ Уоланы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оонньообута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өлбүтэ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age.jimcdn.com/app/cms/image/transf/dimension=960x10000:format=jpg/path/s3726f4fc9675ca64/image/i4b2f956093215376/version/1405261546/%D0%B3%D0%B5%D1%80%D0%BE%D0%B9-%D0%BE%D0%BB%D0%BE%D0%BD%D1%85%D0%BE-%D1%8F%D0%BA%D1%83%D1%82%D1%81%D0%BA%D0%B0%D1%8F-%D0%B3%D1%80%D0%B0%D1%84%D0%B8%D0%BA%D0%B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690" y="179808"/>
            <a:ext cx="3957764" cy="4863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3761" y="211540"/>
            <a:ext cx="44423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хатылыыр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ыйытыктарга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эппиэттээн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туох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туһунан айымньыный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айан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толорор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киһини ким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ааттыылларый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бухатыырын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Дыырай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Бэргэн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ким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айбытай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бухатыырын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 Сылгы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Дыырай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ааттаабыттарай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Араат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Мохсоҕол бухатыыр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кимнээх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оҕолорой?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Аталамии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букатыыр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оҕото эбитий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икки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туох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майгыннаһар ис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хоһоонноохторуй?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2609" y="95535"/>
          <a:ext cx="8318310" cy="4993582"/>
        </p:xfrm>
        <a:graphic>
          <a:graphicData uri="http://schemas.openxmlformats.org/drawingml/2006/table">
            <a:tbl>
              <a:tblPr/>
              <a:tblGrid>
                <a:gridCol w="4063490"/>
                <a:gridCol w="4254820"/>
              </a:tblGrid>
              <a:tr h="32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 </a:t>
                      </a:r>
                      <a:r>
                        <a:rPr lang="ru-RU" sz="14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Синньигэс</a:t>
                      </a: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 </a:t>
                      </a:r>
                      <a:r>
                        <a:rPr lang="ru-RU" sz="14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боппуруостар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</a:t>
                      </a:r>
                      <a:r>
                        <a:rPr lang="ru-RU" sz="14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Суон</a:t>
                      </a: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“ </a:t>
                      </a:r>
                      <a:r>
                        <a:rPr lang="ru-RU" sz="14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боппуруостар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9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Тойон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Чуучустаан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ким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ааттаах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абааһы бухатыырыттан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куотан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Дыырай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Бэргэҥҥэ кэлбитэй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Аьаабыт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иьитигэр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кулгуйар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 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өс хоһооно олоҥхо ханнык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дьоруойугар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сөп түбэһэрий?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Тойон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Чуучустаан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балтын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аата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Айталыын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Куо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убайыгар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санааҕар майгынныыр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дуо?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Дыырай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Бэргэн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ийэтэ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азата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Тойон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Чуучустаан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санааҕар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хайдах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дьиэ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кэргэҥҥэ иитиллибитий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Айталыын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Куо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Дыырай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Бэргэн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оҕолорун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аата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.”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Үтүө үтүөнэн төлөнөр” диэн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өбүгэлэрбит сиэрдээх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үгэстэрин 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Тойон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Чуучустаан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тоҕо кэстэ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Ытык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Солуонньай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кимий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3.Дыырай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Бэргэн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өһүргэнэрэ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уордайара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санааҕар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төһө </a:t>
                      </a:r>
                      <a:r>
                        <a:rPr lang="ru-RU" sz="14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сөптөөҕүй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Бэйэн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санааҕын эт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Араат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Мохсозолу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кимнээх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ииппиттэрэй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Араат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Мохсоҕол ханнык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хаачыстыбаларын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сөбүлүү санаатыҥ?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293427"/>
            <a:ext cx="3937379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Дыырай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Бэргэн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бухатыыра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Аьыныгас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амарах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Араначчылыыр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өрүһүйэр, көмүскүүр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туһугар туруулаһар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оҕо бастына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9421" y="279779"/>
            <a:ext cx="4230805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Дыырай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Бэргэн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олоҥхоҕо биир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киһи сөҕөр, кыһыйар дьоруойа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тойон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Чуучустаан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киһитэ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Ахсым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бардам,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халбаҥ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Албынныыр.үөхсэр, охсуһар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Аһары үрдүктүк туттунар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Баай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ыал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оҕото.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ФОТКИ, семья\Портреты КВС\ВС3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24" y="3717365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03361" y="4005618"/>
            <a:ext cx="2606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им.Амма Аччыгыйа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4325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500250" y="80150"/>
            <a:ext cx="5590200" cy="4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15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462156" y="648268"/>
            <a:ext cx="5511247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Олоҥхолоро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эрдэҕиттэн аатырбыт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Амма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олоҥхоһуттарын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Т.В. Захаровы 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Чээбийи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Г.З. Артемьевы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истэн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улааппыта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Кинилэр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олоҥхолорун кэлин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астына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толороро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эрдэҕиттэн дьикти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күүстээх күөмэйдээх ырыаһыт быһыытынан биллибитэ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Сылгы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Дыырай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«Хараҕын анныгар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хаппар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саҕа хара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мэҥнээх хайаҕымсах Хаан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Тойон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өлбөт-сүппэт Yрүҥ Уолан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Наҕараадалара уонна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ытык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ааттара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АССР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үтүөлээх артыыһа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00" y="120300"/>
            <a:ext cx="6540825" cy="49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2025" y="953975"/>
            <a:ext cx="2212774" cy="312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74075" y="227100"/>
            <a:ext cx="8523600" cy="19701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Нохсоров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Устин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Гаврильевич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родился 27 мая 1907 года в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Абагинском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наслеге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Амгинского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улуса. С раннего детства он рос, слушая знаменитых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амгинских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олонхосутов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Т.В. Захарова –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Чээбия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Г.З. Артемьева, чьи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он исполнял с удовольствием. С юных лет он прославился в своем родном и соседних улусах как талантливый певец-импровизатор и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олонхосут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удивительно сильным, красивым голосом. </a:t>
            </a:r>
          </a:p>
        </p:txBody>
      </p:sp>
      <p:pic>
        <p:nvPicPr>
          <p:cNvPr id="3" name="Рисунок 2" descr="https://media-cdn.ykt2.ru/upload/photo/2015/11/02/ojunskij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46" y="2458982"/>
            <a:ext cx="1696048" cy="226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99" y="2320119"/>
            <a:ext cx="6598693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П.А.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Ойунский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прослушав еще молодого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Нохсорова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посоветовал ему участвовать на республиканском конкурсе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олонхосутов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 итоге которого рукопись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Дыырай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Бэргэн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была сдана в научный архив в 1939 г. Эта рукопись вышла из печати в серии «Саха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боотурдара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Запись песен,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осуохаев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тойуков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У.Г.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Нохсорова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была сделана в 1946 г. с помощью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дискографа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фонографа в кабинете народной музыки Московской консерватории. Эти записи были отреставрированы в 1976 г. и выпущены в качестве директора.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00" y="106875"/>
            <a:ext cx="4838700" cy="47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500" y="552450"/>
            <a:ext cx="28575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480950" y="187025"/>
            <a:ext cx="82563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91319" y="436728"/>
            <a:ext cx="8188658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Работал артистом в Якутском драматическом театре с 1939 года по 1947 год.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1948 г. работал артистом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Нюрбинского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 колхозного театра, исполнял обязанности директора.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роли: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Уйбаан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Поспешивший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Неустроева, Чтец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Проделки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Скапена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Ж.Б. Мольера, Морозов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люди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К.Симонова, Пахом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Сайсары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С.Омоллоона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купец Герасим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Злой дух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Н.Неустроева.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Талантливый от природы певец-импровизатор, знаток устного народного творчества родного народа. Он много работал с композитором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М.Н.Жирковым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создании музыки оперы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Нюргун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Внес существенный творческий вклад в развитии национальной оперы.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253825" y="213750"/>
            <a:ext cx="8697300" cy="4702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жизни У.Г.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Нохсоров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подготовил к печати и выпустил в 1947 г. сборник песен «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Үөрүү-Дьол ырыалара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(Песни радости). У.Г.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Нохсоров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мае 1946 г., когда отмечалась годовщина окончания войны, выступил в праздничном концерте от имени якутского народа. Он изумил зрителей вдохновенным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тойуком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«День великой Победы». Это была сиюминутная импровизация на якутском языке. В 1948 г. участвовал на Всесоюзном фольклорном фестивале народов СССР, где стал лауреатом. После фестиваля певец якутского народа был запечатлен на полотне народным художником СССР Н. Рождественским. Картину художник назвал «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Якут-олонхосут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Репродукция картины напечатана в альбоме «Художники Сибири». </a:t>
            </a:r>
          </a:p>
          <a:p>
            <a:pPr algn="just"/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1938 г. в ноябре он был исключен из рядов членов ВКП(б), далее последовали арест с привлечением к уголовной ответственности и освобождение из-под стражи за недоказанностью вины. Он был полностью реабилитирован только в 1992 г.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Умер У.Г.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Нохсоров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1951 году. Заслуженный артист Якутской АССР с 1947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yandex-images.clstorage.net/9KeRB5408/a521a9E3TeU6/B_lAaNc1rRFk9xvJ5y5JHMvIMD9UEPGZ0_ux4ZaijREgIM65rBBNfY6IOpK_iUkiZ0HjuCHh46p_EAzExg2QOhYcYSgi4TwUBGLeOlSN3-4Ia4ftU5LzPZaLEcTitlxVBkMqqcuSW3pdCF11KO0psNYBUtgykzdKqVKdBtDeJ8_jWnOrYNZexXUlWqsn_-8dSVvmD6KA4M0WOdDl42Oe52dTjgo5QGtarEkvBZv_GEJ1YtMqgdNVeevg34dBDxad0-rCSbKWTPU2dhk4lg2fvmj5VK6C4oB9F_sC9RMgTEUHwJ2rWgFJ-i47P8brrJlA1QFTClMTN7ooAY-1sC_Gv1NKYQjTlvz1lDZ4W_Qc7806GGWtoyFijESrsWQhUS22ZND-6_qCywjuaVzHG476A7QggCpQovfJGYLs5lPMNo3TmhEqU1bddJRVmZsHHf_MeNvFvlFxAK82SrOk07A_FnbznevbYzvJbott9rre2hClYeDakNN0OuvjnkUDrbSOQLrAOAN1_OQFF4pJ5y9sX2o4VU8R0OB-xLrTFtPCrCZF4736uwEIS45aLJaJ7RpidfDi6LIx1oh7AD134r23LoNoQjgQtZ4Ex3dZmYRtvI46O9RMwmLA_ZcYoNQh0I3UZTAcKKtzGKjOiFzH-m55Q5ejgbjA0iSYiQJvRSNORbyRSVMIgZcvB1e3WFvmfL88qMm3TfGhw58k6zFkAnPvxLSxTfuLMjl6LhiMdsuuimKWUFFYQ0OWCtkAbAdwHDUvYCkBuqFknVcn9xmrdZ7_D0vJtU1Q0FK-FitzN8OB7lcXUX4piXEIqYxYPvWI7gpiVSBRmWLj57pJMH9lUP70znEa8djhNR_HxYXaOsQ-nc9p2DYN42PzHVY54pfSUz40JqDMyynDO_leWQ0Fev4KMMTzoepisZVbWUNNJQPvtP4BCUGJwTZOZzU2GnuEbe3teoj2vfMQIfxV2dK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yandex-images.clstorage.net/9KeRB5408/a521a9E3TeU6/B_lAaNc1rRFk9xvJ5y5JHMvIMD9UEPGZ0_ux4ZaijREgIM65rBBNfY6IOpK_iUkiZ0HjuCHh46p_EAzExg2QOhYcYSgi4TwUBGLeOlSN3-4Ia4ftU5LzPZaLEcTitlxVBkMqqcuSW3pdCF11KO0psNYBUtgykzdKqVKdBtDeJ8_jWnOrYNZexXUlWqsn_-8dSVvmD6KA4M0WOdDl42Oe52dTjgo5QGtarEkvBZv_GEJ1YtMqgdNVeevg34dBDxad0-rCSbKWTPU2dhk4lg2fvmj5VK6C4oB9F_sC9RMgTEUHwJ2rWgFJ-i47P8brrJlA1QFTClMTN7ooAY-1sC_Gv1NKYQjTlvz1lDZ4W_Qc7806GGWtoyFijESrsWQhUS22ZND-6_qCywjuaVzHG476A7QggCpQovfJGYLs5lPMNo3TmhEqU1bddJRVmZsHHf_MeNvFvlFxAK82SrOk07A_FnbznevbYzvJbott9rre2hClYeDakNN0OuvjnkUDrbSOQLrAOAN1_OQFF4pJ5y9sX2o4VU8R0OB-xLrTFtPCrCZF4736uwEIS45aLJaJ7RpidfDi6LIx1oh7AD134r23LoNoQjgQtZ4Ex3dZmYRtvI46O9RMwmLA_ZcYoNQh0I3UZTAcKKtzGKjOiFzH-m55Q5ejgbjA0iSYiQJvRSNORbyRSVMIgZcvB1e3WFvmfL88qMm3TfGhw58k6zFkAnPvxLSxTfuLMjl6LhiMdsuuimKWUFFYQ0OWCtkAbAdwHDUvYCkBuqFknVcn9xmrdZ7_D0vJtU1Q0FK-FitzN8OB7lcXUX4piXEIqYxYPvWI7gpiVSBRmWLj57pJMH9lUP70znEa8djhNR_HxYXaOsQ-nc9p2DYN42PzHVY54pfSUz40JqDMyynDO_leWQ0Fev4KMMTzoepisZVbWUNNJQPvtP4BCUGJwTZOZzU2GnuEbe3teoj2vfMQIfxV2dK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images.myshared.ru/5/526222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15" y="80855"/>
            <a:ext cx="6750192" cy="5062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s-msk-fd-4.ykt2.ru/media/upload/photo/2015/12/25/IMG_638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25" y="741928"/>
            <a:ext cx="2670213" cy="3830074"/>
          </a:xfrm>
          <a:prstGeom prst="rect">
            <a:avLst/>
          </a:prstGeom>
          <a:noFill/>
        </p:spPr>
      </p:pic>
      <p:pic>
        <p:nvPicPr>
          <p:cNvPr id="5" name="Рисунок 4" descr="http://archive.ysia.ru/wp-content/uploads/2016/12/risunov-Svetlany-Vnokurovoj-uchenitsy-5-klassa-DSHI-1068x14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0071" y="185553"/>
            <a:ext cx="3313307" cy="4604811"/>
          </a:xfrm>
          <a:prstGeom prst="rect">
            <a:avLst/>
          </a:prstGeom>
          <a:noFill/>
        </p:spPr>
      </p:pic>
      <p:pic>
        <p:nvPicPr>
          <p:cNvPr id="32774" name="Picture 6" descr="https://ds02.infourok.ru/uploads/ex/04ad/00032574-03fbbbc1/5/hello_html_m755862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357" y="598798"/>
            <a:ext cx="2805989" cy="3545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681</Words>
  <PresentationFormat>Экран (16:9)</PresentationFormat>
  <Paragraphs>63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Simple Light</vt:lpstr>
      <vt:lpstr>Норуот ырыаһыта, олоҥхоһут        Үстүүн Нохсоороп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Норуот ырыаһыта, олоҥхоһут        Үстүүн Нохсоороп</dc:title>
  <cp:lastModifiedBy>Home</cp:lastModifiedBy>
  <cp:revision>18</cp:revision>
  <dcterms:modified xsi:type="dcterms:W3CDTF">2021-12-11T12:22:31Z</dcterms:modified>
</cp:coreProperties>
</file>