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2CD7-01C2-4426-9E67-74C789958984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1F72-E9C0-436B-AF8B-2E9809AF42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2CD7-01C2-4426-9E67-74C789958984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1F72-E9C0-436B-AF8B-2E9809AF42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2CD7-01C2-4426-9E67-74C789958984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1F72-E9C0-436B-AF8B-2E9809AF42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2CD7-01C2-4426-9E67-74C789958984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1F72-E9C0-436B-AF8B-2E9809AF42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2CD7-01C2-4426-9E67-74C789958984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1F72-E9C0-436B-AF8B-2E9809AF42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2CD7-01C2-4426-9E67-74C789958984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1F72-E9C0-436B-AF8B-2E9809AF42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2CD7-01C2-4426-9E67-74C789958984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1F72-E9C0-436B-AF8B-2E9809AF42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2CD7-01C2-4426-9E67-74C789958984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1F72-E9C0-436B-AF8B-2E9809AF42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2CD7-01C2-4426-9E67-74C789958984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1F72-E9C0-436B-AF8B-2E9809AF42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2CD7-01C2-4426-9E67-74C789958984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1F72-E9C0-436B-AF8B-2E9809AF42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2CD7-01C2-4426-9E67-74C789958984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1F72-E9C0-436B-AF8B-2E9809AF42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72CD7-01C2-4426-9E67-74C789958984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D1F72-E9C0-436B-AF8B-2E9809AF42C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642910" y="214290"/>
            <a:ext cx="7858180" cy="59400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Тиэкиһи истиилинэн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толору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ырытыы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тосхоло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Тиэкис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истиилэ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араҥата,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жанра;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Тиэкис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анаан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тутуллар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эйгэтэ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түгэнэ;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Тиэкис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сүрүн сыала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(бодоруһуу, иһитиннэрии, дьайыы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Бытарытан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көрдөххө, тиэкис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биллэрэр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эстетическэй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мөккүөр тардар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иэйиини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уһугуннарар, иитэр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үөрэтэр, сырдатар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сэргэхситэр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о.д.а.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сыала-соруга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Тиэкис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аадырыһа: кимиэхэ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туһуланара, дьон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сааһа, балаһыанньата, дуоһунаһа-солото, оннооҕор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эр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киһи эбэтэр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дьахтар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буолара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кытта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учуоттанар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Тиэкискэ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көстөр толкуйдааһын тиибэ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чопчу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тэгили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уобарастаан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о.д.а.).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Тиэкис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бэриллэр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халыыба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суругунан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тылынан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тиибэ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(сэһэргээһин, ойуулааһын, толкуйдааһын, эбэтэр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булкаас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көрүҥ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саҥарар саҥа көрүҥэ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(монолог, диалог,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полилог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Тиэкис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истиилин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араҥатын, жанрын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учуоттаан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ураты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истииллии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бэлиэтэ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(стилевая черта).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Тиэкис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тыла-өһө: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C:\ФОТКИ, семья\Портреты КВС\ВС3 (2)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15082"/>
            <a:ext cx="64294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072066" y="6215082"/>
            <a:ext cx="35004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Кривошапкина Валентина Семеновна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ГБПОУ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ХОК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им.Амма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Аччыгыйа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857224" y="214290"/>
            <a:ext cx="7715304" cy="624786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Тиэкис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тыла-өһө: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Лиэксикэтэ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кэпсэтии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тыла /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сурук-бичик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тыла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кэпсэтии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тылыттан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2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арааһа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литературнай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нуормаҕа киирэрэ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/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литературнай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нуорма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тас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өттүнээҕитэ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түөлбэ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жаргон,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ыччат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тыла, арго тыл);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дорҕоон дьүөрэлэһэр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тыла,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уус-уран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xohyйap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ньыма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apaaha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киһи, дуоһунас, тэрилтэ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аата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кылгатыы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уларыйбат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халыып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о.д.а.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баара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/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суоҕа;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саха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төрүт лиэксикэтэ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/ термин,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киирии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тыл.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Морфологията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Тылы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үөскэтэр ньымата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aahын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-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ыы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-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ааччы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-тык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сыһыарыынан үөскээбит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тыл;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көспүт суолталаах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ааттыйбыт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 тыл;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Тыл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уларыйар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халыыба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туһулуу, сыһыан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тыл,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эбиискэ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сана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аллайыы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көстөр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/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көстүбэт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туохтуур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көрүҥүн арааһа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киэбэ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кэмин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арааһа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атынтан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туһаайыытын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буолуохтаах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хайааһын киэбэ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туттуллар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уратыта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элбэх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ахсаан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халыыба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аат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туохтуур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үлүбүөй туохтуур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сыһыат туохтуур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о.д.а.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571472" y="214290"/>
            <a:ext cx="8286808" cy="624786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Синтаксиһа: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Этии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чилиэнэ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бэриллиитэ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туһаан (көспүт суолталаах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тыл о.д.а.);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кэпсиирэ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атынтан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туһаайыы, арахсыбыт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кэпсиирэ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аат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кэпсиирэ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быhаарыы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(даҕааhын, аат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туохтуур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о.д.а.).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Этии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тиибэ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сэhэн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риторическай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ыйытыы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күүhүрдүү этии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биир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састааптаах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этии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apaaha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толору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-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толорута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суох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этии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биир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уустаах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тэнийбит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араарыллыбыт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ойоҕос чилиэн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судургу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холбуу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этии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apaaha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Тиэкис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ураты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тутула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этиини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ситимниир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ньыма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кыбытык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этии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сигэнии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көрүҥэ;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тиэкиhи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чааска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пууҥҥа, хос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пууҥҥа араарыы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ураты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сурук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бэлиэтэ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ааптар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уобараһа, бу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тиэкиһинэн тугу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этэрэ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тириэрдэрэ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Ааптар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ураты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буочарын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тус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истиилин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бэлиэтиир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көстүү: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хайа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тылы-өһү ордук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сөбүлээн туттара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/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олох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туттубата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туох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саҥаны киллэрбитэ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иһигэр ханнык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истииллии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ньыманы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туттара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маны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таһынан сыыһата-халтыта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баар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буоллаҕына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434</Words>
  <Application>Microsoft Office PowerPoint</Application>
  <PresentationFormat>Экран (4:3)</PresentationFormat>
  <Paragraphs>41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Home</cp:lastModifiedBy>
  <cp:revision>2</cp:revision>
  <dcterms:created xsi:type="dcterms:W3CDTF">2022-12-12T05:16:30Z</dcterms:created>
  <dcterms:modified xsi:type="dcterms:W3CDTF">2022-12-12T05:28:04Z</dcterms:modified>
</cp:coreProperties>
</file>