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bc1e4068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bc1e4068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bc1e4068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bc1e4068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bc1e4068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bc1e4068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bc1e4068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bc1e4068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bc1e4068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bc1e4068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bc1e4068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bc1e4068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bc1e4068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bc1e4068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bc1e4068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bc1e4068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sah/%D0%90%D0%BB%D0%B0%D0%BC%D0%BF%D0%B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375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8226" cy="48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0" y="0"/>
            <a:ext cx="9031200" cy="50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43552" y="450376"/>
            <a:ext cx="837290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Куоратчыт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Анемподист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Иванович Софронов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1924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былыргы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ыалын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туһунан суруйбут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аҕата Ыстапаан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арыгы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хаарты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курдук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куһаҕан дьаллыктарга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ылларан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аатыттан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тахсара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кэпсэнэр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Сүрүн дьоруойдара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Уһун Ыстапаан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ойоҕо Даайа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кылгас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хоьооно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Уһун Ыстапаан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соҕотох кытарах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бургунаһын куоракка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атыылыырга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турунар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1.Ыстапааннаах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Даайа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хайдах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олохтоох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эбиттэрий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Суруйааччы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бэлиэтээн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көрдөрдө?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2.Ыстапаан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 бургунаһын атыылыырга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3.Идэһэлэрин тоҕо хойут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өлөрдүлэр?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4.Ыстапаан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куоракка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 куттанна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0" y="0"/>
            <a:ext cx="9044700" cy="50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Ыстапаан дьадаҥытын төрдө хаарты эрэ дуо?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Ыстапаан иэдээнэ? Кэнэнэ, хараҥата, түҥкэтэх майгыта туохха көстөрүй?</a:t>
            </a:r>
            <a:endParaRPr sz="2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Куттас, бэйэтин сэнэнэр, хаартыһыттары кылбар – халбар көрөр, “хаһан тэҥнэһэн оонньоору”, сүрдээхтик симиттэр.</a:t>
            </a:r>
            <a:endParaRPr sz="2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Куоракка киириитин түгэнэ: барыларыттан куттанар, дьулайар, симиттэр. “Куоракка соруйан ананан төрүүр буоллахтара” дии санаахтыыр.</a:t>
            </a:r>
            <a:endParaRPr sz="2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Атыы – эргиэн диэни билбэтэ.</a:t>
            </a:r>
            <a:endParaRPr sz="2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Кэнэнэ арыгыга сыһыаныгар көстөр: “санаам көтөҕүллэн, ордук сайдан оонньуом”.</a:t>
            </a:r>
            <a:endParaRPr sz="2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0" y="136478"/>
            <a:ext cx="8871000" cy="286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д. Кэнэнэ киһини билбэтигэр сытар, хаартыһыттар угаайыларыгар киирэн биэрэр (бэрт кылгас киһи эбиккин, онон уурайдаххына ордук буолаарай – диэн харааччы буккуйан кэбиһэр).</a:t>
            </a:r>
            <a:endParaRPr sz="2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е. Тылыгар турбат (Оонньуом суоҕа, кырбыам суоҕа)</a:t>
            </a:r>
            <a:endParaRPr sz="2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ж. Бэйэтин салайынар кыаҕа суох.</a:t>
            </a:r>
            <a:endParaRPr sz="2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з. Бэйэтин сэнэнэр.</a:t>
            </a:r>
            <a:endParaRPr sz="2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Түмүк:</a:t>
            </a:r>
            <a:r>
              <a:rPr lang="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Бэйэни сэнэнии, кэнэн, муҥкук буолуу киһини үчүгэйгэ тиэрпэт.</a:t>
            </a:r>
            <a:endParaRPr sz="2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Бэйэтин убаастаммат муҥкук киһи атыттарга дурда – хахха буолар кыаҕа суох.</a:t>
            </a:r>
            <a:endParaRPr sz="2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Бэйэтин баһын билиммэт, куһаҕан кыдьыгын кыаммат буолуу –</a:t>
            </a:r>
            <a:r>
              <a:rPr lang="ru" sz="19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мөлтөх буолуу бэлиэтэ.</a:t>
            </a:r>
            <a:endParaRPr sz="19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Булгуччу бэйэни салайыныы наада.</a:t>
            </a:r>
            <a:endParaRPr sz="2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/>
        </p:nvSpPr>
        <p:spPr>
          <a:xfrm>
            <a:off x="232012" y="122830"/>
            <a:ext cx="8545388" cy="287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Ыстапааҥҥа оннук  хаачыстыбалар бааллар дуо?</a:t>
            </a:r>
            <a:endParaRPr sz="21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Ыстапааҥҥа көнө суолга үктэнэрин курдук тугу сүбэлиэ этигитий?</a:t>
            </a:r>
            <a:endParaRPr sz="21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Даайа уобараһыгар ханнык үчүгэй хаачыстыбалары булуохха сөбүй?</a:t>
            </a:r>
            <a:endParaRPr sz="21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 кэпсээҥҥэ Алампа олох ханнык кыһалҕаларын  көрдөрөрүй?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 кэпсээн туохха үөрэтэрий, туохтан сэрэтэрий?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800"/>
              </a:spcAft>
              <a:buNone/>
            </a:pP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0" y="856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l="62299" t="48482" r="1578"/>
          <a:stretch/>
        </p:blipFill>
        <p:spPr>
          <a:xfrm>
            <a:off x="133600" y="78925"/>
            <a:ext cx="2215524" cy="22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/>
        </p:nvSpPr>
        <p:spPr>
          <a:xfrm>
            <a:off x="2578425" y="26700"/>
            <a:ext cx="6453000" cy="5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А.И.Софронов-Алампа «Куоратчыт» кэпсээнинэн   </a:t>
            </a:r>
            <a:r>
              <a:rPr lang="ru" sz="2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тургутук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1.Кэлтэгэй </a:t>
            </a: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Ылдьаа уола?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1.Улахан </a:t>
            </a: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Ыстапаан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2.Уһун </a:t>
            </a: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Ыстапаан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3.Суон </a:t>
            </a: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Ыстапаан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2.Кэлтэгэй </a:t>
            </a: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Ылдьаа кийиитэ?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1.Маайа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2.Настаа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3.Даайа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Ыстапаан хас бөдөҥ сүөһүлээҕий?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Түөрт-үс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Биэс-түөрт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Алта-биэс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Рисунок 3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575" y="3103217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8710" y="4114800"/>
            <a:ext cx="2408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/>
        </p:nvSpPr>
        <p:spPr>
          <a:xfrm>
            <a:off x="0" y="0"/>
            <a:ext cx="3994500" cy="4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4.Ыстапаан </a:t>
            </a: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хас оҕолооҕуй?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1.Үс </a:t>
            </a: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уол, биир кыыс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2.Икки </a:t>
            </a: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уол, икки кыыс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3.Биир </a:t>
            </a: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уол, үс </a:t>
            </a: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кыыс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5.Ыстапаан </a:t>
            </a: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куоракка киирэн этин хас харчыга атыылаабытай?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1.Сүүрбэ </a:t>
            </a: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сүүскэ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2.Сүүрбэ </a:t>
            </a: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биэс сүүскэ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3.Отут </a:t>
            </a: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сүүскэ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6.Ханнык </a:t>
            </a: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сүөһүнү өлөрөллөрүй?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Кытарах бургунаһы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Кытарах тиҥэһэни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Кытарах тыһаҕаһы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21"/>
          <p:cNvSpPr txBox="1"/>
          <p:nvPr/>
        </p:nvSpPr>
        <p:spPr>
          <a:xfrm>
            <a:off x="4572000" y="0"/>
            <a:ext cx="4472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7.Ыстапааннаах </a:t>
            </a: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ыттарын аата?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1.Моойто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2.Бастыҥ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3.Баһырҕас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8.Кыыс </a:t>
            </a: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аҕатыгар куораттан тугу үлэспитэй?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1.Былааччыйа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2.Саппыкы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3.Былаат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9.Онтон </a:t>
            </a: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улахан уол тугу үлэспитэй?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1.Бэргэһэ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2.Кур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3.Ырбаахы</a:t>
            </a:r>
            <a:endParaRPr sz="21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434</Words>
  <PresentationFormat>Экран (16:9)</PresentationFormat>
  <Paragraphs>69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3</cp:revision>
  <dcterms:modified xsi:type="dcterms:W3CDTF">2021-12-11T13:51:20Z</dcterms:modified>
</cp:coreProperties>
</file>