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64" r:id="rId5"/>
    <p:sldMasterId id="2147483876" r:id="rId6"/>
  </p:sldMasterIdLst>
  <p:notesMasterIdLst>
    <p:notesMasterId r:id="rId23"/>
  </p:notesMasterIdLst>
  <p:sldIdLst>
    <p:sldId id="285" r:id="rId7"/>
    <p:sldId id="286" r:id="rId8"/>
    <p:sldId id="288" r:id="rId9"/>
    <p:sldId id="287" r:id="rId10"/>
    <p:sldId id="291" r:id="rId11"/>
    <p:sldId id="293" r:id="rId12"/>
    <p:sldId id="298" r:id="rId13"/>
    <p:sldId id="300" r:id="rId14"/>
    <p:sldId id="299" r:id="rId15"/>
    <p:sldId id="294" r:id="rId16"/>
    <p:sldId id="301" r:id="rId17"/>
    <p:sldId id="289" r:id="rId18"/>
    <p:sldId id="292" r:id="rId19"/>
    <p:sldId id="295" r:id="rId20"/>
    <p:sldId id="296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4700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9434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4158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8877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3596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28316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3035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37754" algn="l" defTabSz="9094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32CDB-A1CF-4FF0-A365-2B965AB17F3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6866F-8D17-45B9-B225-53B470F69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4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700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434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158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8877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3596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316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035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7754" algn="l" defTabSz="9094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534D9-916D-4056-AA9D-DD83D31CFBA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3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4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4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7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8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9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9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9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4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87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3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9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9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99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9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9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98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9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9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1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7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977" indent="0">
              <a:buNone/>
              <a:defRPr sz="1900" b="1"/>
            </a:lvl2pPr>
            <a:lvl3pPr marL="879956" indent="0">
              <a:buNone/>
              <a:defRPr sz="1700" b="1"/>
            </a:lvl3pPr>
            <a:lvl4pPr marL="1319931" indent="0">
              <a:buNone/>
              <a:defRPr sz="1500" b="1"/>
            </a:lvl4pPr>
            <a:lvl5pPr marL="1759909" indent="0">
              <a:buNone/>
              <a:defRPr sz="1500" b="1"/>
            </a:lvl5pPr>
            <a:lvl6pPr marL="2199891" indent="0">
              <a:buNone/>
              <a:defRPr sz="1500" b="1"/>
            </a:lvl6pPr>
            <a:lvl7pPr marL="2639867" indent="0">
              <a:buNone/>
              <a:defRPr sz="1500" b="1"/>
            </a:lvl7pPr>
            <a:lvl8pPr marL="3079847" indent="0">
              <a:buNone/>
              <a:defRPr sz="1500" b="1"/>
            </a:lvl8pPr>
            <a:lvl9pPr marL="35198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977" indent="0">
              <a:buNone/>
              <a:defRPr sz="1900" b="1"/>
            </a:lvl2pPr>
            <a:lvl3pPr marL="879956" indent="0">
              <a:buNone/>
              <a:defRPr sz="1700" b="1"/>
            </a:lvl3pPr>
            <a:lvl4pPr marL="1319931" indent="0">
              <a:buNone/>
              <a:defRPr sz="1500" b="1"/>
            </a:lvl4pPr>
            <a:lvl5pPr marL="1759909" indent="0">
              <a:buNone/>
              <a:defRPr sz="1500" b="1"/>
            </a:lvl5pPr>
            <a:lvl6pPr marL="2199891" indent="0">
              <a:buNone/>
              <a:defRPr sz="1500" b="1"/>
            </a:lvl6pPr>
            <a:lvl7pPr marL="2639867" indent="0">
              <a:buNone/>
              <a:defRPr sz="1500" b="1"/>
            </a:lvl7pPr>
            <a:lvl8pPr marL="3079847" indent="0">
              <a:buNone/>
              <a:defRPr sz="1500" b="1"/>
            </a:lvl8pPr>
            <a:lvl9pPr marL="35198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1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0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5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977" indent="0">
              <a:buNone/>
              <a:defRPr sz="1200"/>
            </a:lvl2pPr>
            <a:lvl3pPr marL="879956" indent="0">
              <a:buNone/>
              <a:defRPr sz="1000"/>
            </a:lvl3pPr>
            <a:lvl4pPr marL="1319931" indent="0">
              <a:buNone/>
              <a:defRPr sz="900"/>
            </a:lvl4pPr>
            <a:lvl5pPr marL="1759909" indent="0">
              <a:buNone/>
              <a:defRPr sz="900"/>
            </a:lvl5pPr>
            <a:lvl6pPr marL="2199891" indent="0">
              <a:buNone/>
              <a:defRPr sz="900"/>
            </a:lvl6pPr>
            <a:lvl7pPr marL="2639867" indent="0">
              <a:buNone/>
              <a:defRPr sz="900"/>
            </a:lvl7pPr>
            <a:lvl8pPr marL="3079847" indent="0">
              <a:buNone/>
              <a:defRPr sz="900"/>
            </a:lvl8pPr>
            <a:lvl9pPr marL="35198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4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80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977" indent="0">
              <a:buNone/>
              <a:defRPr sz="2700"/>
            </a:lvl2pPr>
            <a:lvl3pPr marL="879956" indent="0">
              <a:buNone/>
              <a:defRPr sz="2300"/>
            </a:lvl3pPr>
            <a:lvl4pPr marL="1319931" indent="0">
              <a:buNone/>
              <a:defRPr sz="1900"/>
            </a:lvl4pPr>
            <a:lvl5pPr marL="1759909" indent="0">
              <a:buNone/>
              <a:defRPr sz="1900"/>
            </a:lvl5pPr>
            <a:lvl6pPr marL="2199891" indent="0">
              <a:buNone/>
              <a:defRPr sz="1900"/>
            </a:lvl6pPr>
            <a:lvl7pPr marL="2639867" indent="0">
              <a:buNone/>
              <a:defRPr sz="1900"/>
            </a:lvl7pPr>
            <a:lvl8pPr marL="3079847" indent="0">
              <a:buNone/>
              <a:defRPr sz="1900"/>
            </a:lvl8pPr>
            <a:lvl9pPr marL="3519826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977" indent="0">
              <a:buNone/>
              <a:defRPr sz="1200"/>
            </a:lvl2pPr>
            <a:lvl3pPr marL="879956" indent="0">
              <a:buNone/>
              <a:defRPr sz="1000"/>
            </a:lvl3pPr>
            <a:lvl4pPr marL="1319931" indent="0">
              <a:buNone/>
              <a:defRPr sz="900"/>
            </a:lvl4pPr>
            <a:lvl5pPr marL="1759909" indent="0">
              <a:buNone/>
              <a:defRPr sz="900"/>
            </a:lvl5pPr>
            <a:lvl6pPr marL="2199891" indent="0">
              <a:buNone/>
              <a:defRPr sz="900"/>
            </a:lvl6pPr>
            <a:lvl7pPr marL="2639867" indent="0">
              <a:buNone/>
              <a:defRPr sz="900"/>
            </a:lvl7pPr>
            <a:lvl8pPr marL="3079847" indent="0">
              <a:buNone/>
              <a:defRPr sz="900"/>
            </a:lvl8pPr>
            <a:lvl9pPr marL="35198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0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7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1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0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1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7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3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2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3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07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1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1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1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2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2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2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0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64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359" indent="0">
              <a:buNone/>
              <a:defRPr sz="1900" b="1"/>
            </a:lvl2pPr>
            <a:lvl3pPr marL="880719" indent="0">
              <a:buNone/>
              <a:defRPr sz="1700" b="1"/>
            </a:lvl3pPr>
            <a:lvl4pPr marL="1321076" indent="0">
              <a:buNone/>
              <a:defRPr sz="1500" b="1"/>
            </a:lvl4pPr>
            <a:lvl5pPr marL="1761434" indent="0">
              <a:buNone/>
              <a:defRPr sz="1500" b="1"/>
            </a:lvl5pPr>
            <a:lvl6pPr marL="2201797" indent="0">
              <a:buNone/>
              <a:defRPr sz="1500" b="1"/>
            </a:lvl6pPr>
            <a:lvl7pPr marL="2642156" indent="0">
              <a:buNone/>
              <a:defRPr sz="1500" b="1"/>
            </a:lvl7pPr>
            <a:lvl8pPr marL="3082514" indent="0">
              <a:buNone/>
              <a:defRPr sz="1500" b="1"/>
            </a:lvl8pPr>
            <a:lvl9pPr marL="352287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359" indent="0">
              <a:buNone/>
              <a:defRPr sz="1900" b="1"/>
            </a:lvl2pPr>
            <a:lvl3pPr marL="880719" indent="0">
              <a:buNone/>
              <a:defRPr sz="1700" b="1"/>
            </a:lvl3pPr>
            <a:lvl4pPr marL="1321076" indent="0">
              <a:buNone/>
              <a:defRPr sz="1500" b="1"/>
            </a:lvl4pPr>
            <a:lvl5pPr marL="1761434" indent="0">
              <a:buNone/>
              <a:defRPr sz="1500" b="1"/>
            </a:lvl5pPr>
            <a:lvl6pPr marL="2201797" indent="0">
              <a:buNone/>
              <a:defRPr sz="1500" b="1"/>
            </a:lvl6pPr>
            <a:lvl7pPr marL="2642156" indent="0">
              <a:buNone/>
              <a:defRPr sz="1500" b="1"/>
            </a:lvl7pPr>
            <a:lvl8pPr marL="3082514" indent="0">
              <a:buNone/>
              <a:defRPr sz="1500" b="1"/>
            </a:lvl8pPr>
            <a:lvl9pPr marL="352287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41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2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3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4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6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8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6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5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7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45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8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359" indent="0">
              <a:buNone/>
              <a:defRPr sz="1200"/>
            </a:lvl2pPr>
            <a:lvl3pPr marL="880719" indent="0">
              <a:buNone/>
              <a:defRPr sz="1000"/>
            </a:lvl3pPr>
            <a:lvl4pPr marL="1321076" indent="0">
              <a:buNone/>
              <a:defRPr sz="900"/>
            </a:lvl4pPr>
            <a:lvl5pPr marL="1761434" indent="0">
              <a:buNone/>
              <a:defRPr sz="900"/>
            </a:lvl5pPr>
            <a:lvl6pPr marL="2201797" indent="0">
              <a:buNone/>
              <a:defRPr sz="900"/>
            </a:lvl6pPr>
            <a:lvl7pPr marL="2642156" indent="0">
              <a:buNone/>
              <a:defRPr sz="900"/>
            </a:lvl7pPr>
            <a:lvl8pPr marL="3082514" indent="0">
              <a:buNone/>
              <a:defRPr sz="900"/>
            </a:lvl8pPr>
            <a:lvl9pPr marL="35228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47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359" indent="0">
              <a:buNone/>
              <a:defRPr sz="2700"/>
            </a:lvl2pPr>
            <a:lvl3pPr marL="880719" indent="0">
              <a:buNone/>
              <a:defRPr sz="2300"/>
            </a:lvl3pPr>
            <a:lvl4pPr marL="1321076" indent="0">
              <a:buNone/>
              <a:defRPr sz="1900"/>
            </a:lvl4pPr>
            <a:lvl5pPr marL="1761434" indent="0">
              <a:buNone/>
              <a:defRPr sz="1900"/>
            </a:lvl5pPr>
            <a:lvl6pPr marL="2201797" indent="0">
              <a:buNone/>
              <a:defRPr sz="1900"/>
            </a:lvl6pPr>
            <a:lvl7pPr marL="2642156" indent="0">
              <a:buNone/>
              <a:defRPr sz="1900"/>
            </a:lvl7pPr>
            <a:lvl8pPr marL="3082514" indent="0">
              <a:buNone/>
              <a:defRPr sz="1900"/>
            </a:lvl8pPr>
            <a:lvl9pPr marL="3522873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359" indent="0">
              <a:buNone/>
              <a:defRPr sz="1200"/>
            </a:lvl2pPr>
            <a:lvl3pPr marL="880719" indent="0">
              <a:buNone/>
              <a:defRPr sz="1000"/>
            </a:lvl3pPr>
            <a:lvl4pPr marL="1321076" indent="0">
              <a:buNone/>
              <a:defRPr sz="900"/>
            </a:lvl4pPr>
            <a:lvl5pPr marL="1761434" indent="0">
              <a:buNone/>
              <a:defRPr sz="900"/>
            </a:lvl5pPr>
            <a:lvl6pPr marL="2201797" indent="0">
              <a:buNone/>
              <a:defRPr sz="900"/>
            </a:lvl6pPr>
            <a:lvl7pPr marL="2642156" indent="0">
              <a:buNone/>
              <a:defRPr sz="900"/>
            </a:lvl7pPr>
            <a:lvl8pPr marL="3082514" indent="0">
              <a:buNone/>
              <a:defRPr sz="900"/>
            </a:lvl8pPr>
            <a:lvl9pPr marL="352287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82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566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6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95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0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26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27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28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20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07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15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23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31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3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4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26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03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76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94" indent="0">
              <a:buNone/>
              <a:defRPr sz="1900" b="1"/>
            </a:lvl2pPr>
            <a:lvl3pPr marL="881591" indent="0">
              <a:buNone/>
              <a:defRPr sz="1700" b="1"/>
            </a:lvl3pPr>
            <a:lvl4pPr marL="1322384" indent="0">
              <a:buNone/>
              <a:defRPr sz="1500" b="1"/>
            </a:lvl4pPr>
            <a:lvl5pPr marL="1763178" indent="0">
              <a:buNone/>
              <a:defRPr sz="1500" b="1"/>
            </a:lvl5pPr>
            <a:lvl6pPr marL="2203976" indent="0">
              <a:buNone/>
              <a:defRPr sz="1500" b="1"/>
            </a:lvl6pPr>
            <a:lvl7pPr marL="2644772" indent="0">
              <a:buNone/>
              <a:defRPr sz="1500" b="1"/>
            </a:lvl7pPr>
            <a:lvl8pPr marL="3085566" indent="0">
              <a:buNone/>
              <a:defRPr sz="1500" b="1"/>
            </a:lvl8pPr>
            <a:lvl9pPr marL="352636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0794" indent="0">
              <a:buNone/>
              <a:defRPr sz="1900" b="1"/>
            </a:lvl2pPr>
            <a:lvl3pPr marL="881591" indent="0">
              <a:buNone/>
              <a:defRPr sz="1700" b="1"/>
            </a:lvl3pPr>
            <a:lvl4pPr marL="1322384" indent="0">
              <a:buNone/>
              <a:defRPr sz="1500" b="1"/>
            </a:lvl4pPr>
            <a:lvl5pPr marL="1763178" indent="0">
              <a:buNone/>
              <a:defRPr sz="1500" b="1"/>
            </a:lvl5pPr>
            <a:lvl6pPr marL="2203976" indent="0">
              <a:buNone/>
              <a:defRPr sz="1500" b="1"/>
            </a:lvl6pPr>
            <a:lvl7pPr marL="2644772" indent="0">
              <a:buNone/>
              <a:defRPr sz="1500" b="1"/>
            </a:lvl7pPr>
            <a:lvl8pPr marL="3085566" indent="0">
              <a:buNone/>
              <a:defRPr sz="1500" b="1"/>
            </a:lvl8pPr>
            <a:lvl9pPr marL="352636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04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716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96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0794" indent="0">
              <a:buNone/>
              <a:defRPr sz="1200"/>
            </a:lvl2pPr>
            <a:lvl3pPr marL="881591" indent="0">
              <a:buNone/>
              <a:defRPr sz="1000"/>
            </a:lvl3pPr>
            <a:lvl4pPr marL="1322384" indent="0">
              <a:buNone/>
              <a:defRPr sz="900"/>
            </a:lvl4pPr>
            <a:lvl5pPr marL="1763178" indent="0">
              <a:buNone/>
              <a:defRPr sz="900"/>
            </a:lvl5pPr>
            <a:lvl6pPr marL="2203976" indent="0">
              <a:buNone/>
              <a:defRPr sz="900"/>
            </a:lvl6pPr>
            <a:lvl7pPr marL="2644772" indent="0">
              <a:buNone/>
              <a:defRPr sz="900"/>
            </a:lvl7pPr>
            <a:lvl8pPr marL="3085566" indent="0">
              <a:buNone/>
              <a:defRPr sz="900"/>
            </a:lvl8pPr>
            <a:lvl9pPr marL="35263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50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0794" indent="0">
              <a:buNone/>
              <a:defRPr sz="2700"/>
            </a:lvl2pPr>
            <a:lvl3pPr marL="881591" indent="0">
              <a:buNone/>
              <a:defRPr sz="2300"/>
            </a:lvl3pPr>
            <a:lvl4pPr marL="1322384" indent="0">
              <a:buNone/>
              <a:defRPr sz="1900"/>
            </a:lvl4pPr>
            <a:lvl5pPr marL="1763178" indent="0">
              <a:buNone/>
              <a:defRPr sz="1900"/>
            </a:lvl5pPr>
            <a:lvl6pPr marL="2203976" indent="0">
              <a:buNone/>
              <a:defRPr sz="1900"/>
            </a:lvl6pPr>
            <a:lvl7pPr marL="2644772" indent="0">
              <a:buNone/>
              <a:defRPr sz="1900"/>
            </a:lvl7pPr>
            <a:lvl8pPr marL="3085566" indent="0">
              <a:buNone/>
              <a:defRPr sz="1900"/>
            </a:lvl8pPr>
            <a:lvl9pPr marL="3526360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0794" indent="0">
              <a:buNone/>
              <a:defRPr sz="1200"/>
            </a:lvl2pPr>
            <a:lvl3pPr marL="881591" indent="0">
              <a:buNone/>
              <a:defRPr sz="1000"/>
            </a:lvl3pPr>
            <a:lvl4pPr marL="1322384" indent="0">
              <a:buNone/>
              <a:defRPr sz="900"/>
            </a:lvl4pPr>
            <a:lvl5pPr marL="1763178" indent="0">
              <a:buNone/>
              <a:defRPr sz="900"/>
            </a:lvl5pPr>
            <a:lvl6pPr marL="2203976" indent="0">
              <a:buNone/>
              <a:defRPr sz="900"/>
            </a:lvl6pPr>
            <a:lvl7pPr marL="2644772" indent="0">
              <a:buNone/>
              <a:defRPr sz="900"/>
            </a:lvl7pPr>
            <a:lvl8pPr marL="3085566" indent="0">
              <a:buNone/>
              <a:defRPr sz="900"/>
            </a:lvl8pPr>
            <a:lvl9pPr marL="352636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1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39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5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10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2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6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1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2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3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9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59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285" indent="0">
              <a:buNone/>
              <a:defRPr sz="1900" b="1"/>
            </a:lvl2pPr>
            <a:lvl3pPr marL="882572" indent="0">
              <a:buNone/>
              <a:defRPr sz="1700" b="1"/>
            </a:lvl3pPr>
            <a:lvl4pPr marL="1323856" indent="0">
              <a:buNone/>
              <a:defRPr sz="1500" b="1"/>
            </a:lvl4pPr>
            <a:lvl5pPr marL="1765142" indent="0">
              <a:buNone/>
              <a:defRPr sz="1500" b="1"/>
            </a:lvl5pPr>
            <a:lvl6pPr marL="2206430" indent="0">
              <a:buNone/>
              <a:defRPr sz="1500" b="1"/>
            </a:lvl6pPr>
            <a:lvl7pPr marL="2647716" indent="0">
              <a:buNone/>
              <a:defRPr sz="1500" b="1"/>
            </a:lvl7pPr>
            <a:lvl8pPr marL="3089001" indent="0">
              <a:buNone/>
              <a:defRPr sz="1500" b="1"/>
            </a:lvl8pPr>
            <a:lvl9pPr marL="353028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285" indent="0">
              <a:buNone/>
              <a:defRPr sz="1900" b="1"/>
            </a:lvl2pPr>
            <a:lvl3pPr marL="882572" indent="0">
              <a:buNone/>
              <a:defRPr sz="1700" b="1"/>
            </a:lvl3pPr>
            <a:lvl4pPr marL="1323856" indent="0">
              <a:buNone/>
              <a:defRPr sz="1500" b="1"/>
            </a:lvl4pPr>
            <a:lvl5pPr marL="1765142" indent="0">
              <a:buNone/>
              <a:defRPr sz="1500" b="1"/>
            </a:lvl5pPr>
            <a:lvl6pPr marL="2206430" indent="0">
              <a:buNone/>
              <a:defRPr sz="1500" b="1"/>
            </a:lvl6pPr>
            <a:lvl7pPr marL="2647716" indent="0">
              <a:buNone/>
              <a:defRPr sz="1500" b="1"/>
            </a:lvl7pPr>
            <a:lvl8pPr marL="3089001" indent="0">
              <a:buNone/>
              <a:defRPr sz="1500" b="1"/>
            </a:lvl8pPr>
            <a:lvl9pPr marL="3530287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651" indent="0">
              <a:buNone/>
              <a:defRPr sz="1900" b="1"/>
            </a:lvl2pPr>
            <a:lvl3pPr marL="879305" indent="0">
              <a:buNone/>
              <a:defRPr sz="1700" b="1"/>
            </a:lvl3pPr>
            <a:lvl4pPr marL="1318951" indent="0">
              <a:buNone/>
              <a:defRPr sz="1500" b="1"/>
            </a:lvl4pPr>
            <a:lvl5pPr marL="1758603" indent="0">
              <a:buNone/>
              <a:defRPr sz="1500" b="1"/>
            </a:lvl5pPr>
            <a:lvl6pPr marL="2198259" indent="0">
              <a:buNone/>
              <a:defRPr sz="1500" b="1"/>
            </a:lvl6pPr>
            <a:lvl7pPr marL="2637907" indent="0">
              <a:buNone/>
              <a:defRPr sz="1500" b="1"/>
            </a:lvl7pPr>
            <a:lvl8pPr marL="3077564" indent="0">
              <a:buNone/>
              <a:defRPr sz="1500" b="1"/>
            </a:lvl8pPr>
            <a:lvl9pPr marL="351721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651" indent="0">
              <a:buNone/>
              <a:defRPr sz="1900" b="1"/>
            </a:lvl2pPr>
            <a:lvl3pPr marL="879305" indent="0">
              <a:buNone/>
              <a:defRPr sz="1700" b="1"/>
            </a:lvl3pPr>
            <a:lvl4pPr marL="1318951" indent="0">
              <a:buNone/>
              <a:defRPr sz="1500" b="1"/>
            </a:lvl4pPr>
            <a:lvl5pPr marL="1758603" indent="0">
              <a:buNone/>
              <a:defRPr sz="1500" b="1"/>
            </a:lvl5pPr>
            <a:lvl6pPr marL="2198259" indent="0">
              <a:buNone/>
              <a:defRPr sz="1500" b="1"/>
            </a:lvl6pPr>
            <a:lvl7pPr marL="2637907" indent="0">
              <a:buNone/>
              <a:defRPr sz="1500" b="1"/>
            </a:lvl7pPr>
            <a:lvl8pPr marL="3077564" indent="0">
              <a:buNone/>
              <a:defRPr sz="1500" b="1"/>
            </a:lvl8pPr>
            <a:lvl9pPr marL="351721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98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0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21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200"/>
            </a:lvl2pPr>
            <a:lvl3pPr marL="882572" indent="0">
              <a:buNone/>
              <a:defRPr sz="1000"/>
            </a:lvl3pPr>
            <a:lvl4pPr marL="1323856" indent="0">
              <a:buNone/>
              <a:defRPr sz="900"/>
            </a:lvl4pPr>
            <a:lvl5pPr marL="1765142" indent="0">
              <a:buNone/>
              <a:defRPr sz="900"/>
            </a:lvl5pPr>
            <a:lvl6pPr marL="2206430" indent="0">
              <a:buNone/>
              <a:defRPr sz="900"/>
            </a:lvl6pPr>
            <a:lvl7pPr marL="2647716" indent="0">
              <a:buNone/>
              <a:defRPr sz="900"/>
            </a:lvl7pPr>
            <a:lvl8pPr marL="3089001" indent="0">
              <a:buNone/>
              <a:defRPr sz="900"/>
            </a:lvl8pPr>
            <a:lvl9pPr marL="353028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9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1285" indent="0">
              <a:buNone/>
              <a:defRPr sz="2700"/>
            </a:lvl2pPr>
            <a:lvl3pPr marL="882572" indent="0">
              <a:buNone/>
              <a:defRPr sz="2300"/>
            </a:lvl3pPr>
            <a:lvl4pPr marL="1323856" indent="0">
              <a:buNone/>
              <a:defRPr sz="1900"/>
            </a:lvl4pPr>
            <a:lvl5pPr marL="1765142" indent="0">
              <a:buNone/>
              <a:defRPr sz="1900"/>
            </a:lvl5pPr>
            <a:lvl6pPr marL="2206430" indent="0">
              <a:buNone/>
              <a:defRPr sz="1900"/>
            </a:lvl6pPr>
            <a:lvl7pPr marL="2647716" indent="0">
              <a:buNone/>
              <a:defRPr sz="1900"/>
            </a:lvl7pPr>
            <a:lvl8pPr marL="3089001" indent="0">
              <a:buNone/>
              <a:defRPr sz="1900"/>
            </a:lvl8pPr>
            <a:lvl9pPr marL="3530287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200"/>
            </a:lvl2pPr>
            <a:lvl3pPr marL="882572" indent="0">
              <a:buNone/>
              <a:defRPr sz="1000"/>
            </a:lvl3pPr>
            <a:lvl4pPr marL="1323856" indent="0">
              <a:buNone/>
              <a:defRPr sz="900"/>
            </a:lvl4pPr>
            <a:lvl5pPr marL="1765142" indent="0">
              <a:buNone/>
              <a:defRPr sz="900"/>
            </a:lvl5pPr>
            <a:lvl6pPr marL="2206430" indent="0">
              <a:buNone/>
              <a:defRPr sz="900"/>
            </a:lvl6pPr>
            <a:lvl7pPr marL="2647716" indent="0">
              <a:buNone/>
              <a:defRPr sz="900"/>
            </a:lvl7pPr>
            <a:lvl8pPr marL="3089001" indent="0">
              <a:buNone/>
              <a:defRPr sz="900"/>
            </a:lvl8pPr>
            <a:lvl9pPr marL="353028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54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0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2" y="27464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44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0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2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4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689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3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18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83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254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9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09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2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46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52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5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06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1832" indent="0">
              <a:buNone/>
              <a:defRPr sz="1900" b="1"/>
            </a:lvl2pPr>
            <a:lvl3pPr marL="883664" indent="0">
              <a:buNone/>
              <a:defRPr sz="1700" b="1"/>
            </a:lvl3pPr>
            <a:lvl4pPr marL="1325496" indent="0">
              <a:buNone/>
              <a:defRPr sz="1500" b="1"/>
            </a:lvl4pPr>
            <a:lvl5pPr marL="1767327" indent="0">
              <a:buNone/>
              <a:defRPr sz="1500" b="1"/>
            </a:lvl5pPr>
            <a:lvl6pPr marL="2209160" indent="0">
              <a:buNone/>
              <a:defRPr sz="1500" b="1"/>
            </a:lvl6pPr>
            <a:lvl7pPr marL="2650991" indent="0">
              <a:buNone/>
              <a:defRPr sz="1500" b="1"/>
            </a:lvl7pPr>
            <a:lvl8pPr marL="3092823" indent="0">
              <a:buNone/>
              <a:defRPr sz="1500" b="1"/>
            </a:lvl8pPr>
            <a:lvl9pPr marL="353465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78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963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65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1832" indent="0">
              <a:buNone/>
              <a:defRPr sz="1200"/>
            </a:lvl2pPr>
            <a:lvl3pPr marL="883664" indent="0">
              <a:buNone/>
              <a:defRPr sz="1000"/>
            </a:lvl3pPr>
            <a:lvl4pPr marL="1325496" indent="0">
              <a:buNone/>
              <a:defRPr sz="900"/>
            </a:lvl4pPr>
            <a:lvl5pPr marL="1767327" indent="0">
              <a:buNone/>
              <a:defRPr sz="900"/>
            </a:lvl5pPr>
            <a:lvl6pPr marL="2209160" indent="0">
              <a:buNone/>
              <a:defRPr sz="900"/>
            </a:lvl6pPr>
            <a:lvl7pPr marL="2650991" indent="0">
              <a:buNone/>
              <a:defRPr sz="900"/>
            </a:lvl7pPr>
            <a:lvl8pPr marL="3092823" indent="0">
              <a:buNone/>
              <a:defRPr sz="900"/>
            </a:lvl8pPr>
            <a:lvl9pPr marL="35346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64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41832" indent="0">
              <a:buNone/>
              <a:defRPr sz="2700"/>
            </a:lvl2pPr>
            <a:lvl3pPr marL="883664" indent="0">
              <a:buNone/>
              <a:defRPr sz="2300"/>
            </a:lvl3pPr>
            <a:lvl4pPr marL="1325496" indent="0">
              <a:buNone/>
              <a:defRPr sz="1900"/>
            </a:lvl4pPr>
            <a:lvl5pPr marL="1767327" indent="0">
              <a:buNone/>
              <a:defRPr sz="1900"/>
            </a:lvl5pPr>
            <a:lvl6pPr marL="2209160" indent="0">
              <a:buNone/>
              <a:defRPr sz="1900"/>
            </a:lvl6pPr>
            <a:lvl7pPr marL="2650991" indent="0">
              <a:buNone/>
              <a:defRPr sz="1900"/>
            </a:lvl7pPr>
            <a:lvl8pPr marL="3092823" indent="0">
              <a:buNone/>
              <a:defRPr sz="1900"/>
            </a:lvl8pPr>
            <a:lvl9pPr marL="353465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1832" indent="0">
              <a:buNone/>
              <a:defRPr sz="1200"/>
            </a:lvl2pPr>
            <a:lvl3pPr marL="883664" indent="0">
              <a:buNone/>
              <a:defRPr sz="1000"/>
            </a:lvl3pPr>
            <a:lvl4pPr marL="1325496" indent="0">
              <a:buNone/>
              <a:defRPr sz="900"/>
            </a:lvl4pPr>
            <a:lvl5pPr marL="1767327" indent="0">
              <a:buNone/>
              <a:defRPr sz="900"/>
            </a:lvl5pPr>
            <a:lvl6pPr marL="2209160" indent="0">
              <a:buNone/>
              <a:defRPr sz="900"/>
            </a:lvl6pPr>
            <a:lvl7pPr marL="2650991" indent="0">
              <a:buNone/>
              <a:defRPr sz="900"/>
            </a:lvl7pPr>
            <a:lvl8pPr marL="3092823" indent="0">
              <a:buNone/>
              <a:defRPr sz="900"/>
            </a:lvl8pPr>
            <a:lvl9pPr marL="35346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33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373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3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1" y="273050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1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4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651" indent="0">
              <a:buNone/>
              <a:defRPr sz="1200"/>
            </a:lvl2pPr>
            <a:lvl3pPr marL="879305" indent="0">
              <a:buNone/>
              <a:defRPr sz="1000"/>
            </a:lvl3pPr>
            <a:lvl4pPr marL="1318951" indent="0">
              <a:buNone/>
              <a:defRPr sz="900"/>
            </a:lvl4pPr>
            <a:lvl5pPr marL="1758603" indent="0">
              <a:buNone/>
              <a:defRPr sz="900"/>
            </a:lvl5pPr>
            <a:lvl6pPr marL="2198259" indent="0">
              <a:buNone/>
              <a:defRPr sz="900"/>
            </a:lvl6pPr>
            <a:lvl7pPr marL="2637907" indent="0">
              <a:buNone/>
              <a:defRPr sz="900"/>
            </a:lvl7pPr>
            <a:lvl8pPr marL="3077564" indent="0">
              <a:buNone/>
              <a:defRPr sz="900"/>
            </a:lvl8pPr>
            <a:lvl9pPr marL="35172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6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9651" indent="0">
              <a:buNone/>
              <a:defRPr sz="2700"/>
            </a:lvl2pPr>
            <a:lvl3pPr marL="879305" indent="0">
              <a:buNone/>
              <a:defRPr sz="2300"/>
            </a:lvl3pPr>
            <a:lvl4pPr marL="1318951" indent="0">
              <a:buNone/>
              <a:defRPr sz="1900"/>
            </a:lvl4pPr>
            <a:lvl5pPr marL="1758603" indent="0">
              <a:buNone/>
              <a:defRPr sz="1900"/>
            </a:lvl5pPr>
            <a:lvl6pPr marL="2198259" indent="0">
              <a:buNone/>
              <a:defRPr sz="1900"/>
            </a:lvl6pPr>
            <a:lvl7pPr marL="2637907" indent="0">
              <a:buNone/>
              <a:defRPr sz="1900"/>
            </a:lvl7pPr>
            <a:lvl8pPr marL="3077564" indent="0">
              <a:buNone/>
              <a:defRPr sz="1900"/>
            </a:lvl8pPr>
            <a:lvl9pPr marL="3517215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651" indent="0">
              <a:buNone/>
              <a:defRPr sz="1200"/>
            </a:lvl2pPr>
            <a:lvl3pPr marL="879305" indent="0">
              <a:buNone/>
              <a:defRPr sz="1000"/>
            </a:lvl3pPr>
            <a:lvl4pPr marL="1318951" indent="0">
              <a:buNone/>
              <a:defRPr sz="900"/>
            </a:lvl4pPr>
            <a:lvl5pPr marL="1758603" indent="0">
              <a:buNone/>
              <a:defRPr sz="900"/>
            </a:lvl5pPr>
            <a:lvl6pPr marL="2198259" indent="0">
              <a:buNone/>
              <a:defRPr sz="900"/>
            </a:lvl6pPr>
            <a:lvl7pPr marL="2637907" indent="0">
              <a:buNone/>
              <a:defRPr sz="900"/>
            </a:lvl7pPr>
            <a:lvl8pPr marL="3077564" indent="0">
              <a:buNone/>
              <a:defRPr sz="900"/>
            </a:lvl8pPr>
            <a:lvl9pPr marL="35172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9767" tIns="39883" rIns="79767" bIns="3988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79767" tIns="39883" rIns="79767" bIns="398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1"/>
            <a:ext cx="2133600" cy="365125"/>
          </a:xfrm>
          <a:prstGeom prst="rect">
            <a:avLst/>
          </a:prstGeom>
        </p:spPr>
        <p:txBody>
          <a:bodyPr vert="horz" lIns="79767" tIns="39883" rIns="79767" bIns="398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3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3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1"/>
            <a:ext cx="2895600" cy="365125"/>
          </a:xfrm>
          <a:prstGeom prst="rect">
            <a:avLst/>
          </a:prstGeom>
        </p:spPr>
        <p:txBody>
          <a:bodyPr vert="horz" lIns="79767" tIns="39883" rIns="79767" bIns="398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1"/>
            <a:ext cx="2133600" cy="365125"/>
          </a:xfrm>
          <a:prstGeom prst="rect">
            <a:avLst/>
          </a:prstGeom>
        </p:spPr>
        <p:txBody>
          <a:bodyPr vert="horz" lIns="79767" tIns="39883" rIns="79767" bIns="398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3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9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87930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737" indent="-329737" algn="l" defTabSz="879305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430" indent="-274783" algn="l" defTabSz="87930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131" indent="-219820" algn="l" defTabSz="87930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780" indent="-219820" algn="l" defTabSz="87930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433" indent="-219820" algn="l" defTabSz="87930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8091" indent="-219820" algn="l" defTabSz="8793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734" indent="-219820" algn="l" defTabSz="8793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7391" indent="-219820" algn="l" defTabSz="8793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7042" indent="-219820" algn="l" defTabSz="8793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651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305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951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603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8259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907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564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7215" algn="l" defTabSz="8793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9826" tIns="39913" rIns="79826" bIns="3991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79826" tIns="39913" rIns="79826" bIns="3991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5"/>
            <a:ext cx="2133600" cy="365125"/>
          </a:xfrm>
          <a:prstGeom prst="rect">
            <a:avLst/>
          </a:prstGeom>
        </p:spPr>
        <p:txBody>
          <a:bodyPr vert="horz" lIns="79826" tIns="39913" rIns="79826" bIns="399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9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0449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5"/>
            <a:ext cx="2895600" cy="365125"/>
          </a:xfrm>
          <a:prstGeom prst="rect">
            <a:avLst/>
          </a:prstGeom>
        </p:spPr>
        <p:txBody>
          <a:bodyPr vert="horz" lIns="79826" tIns="39913" rIns="79826" bIns="399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5"/>
            <a:ext cx="2133600" cy="365125"/>
          </a:xfrm>
          <a:prstGeom prst="rect">
            <a:avLst/>
          </a:prstGeom>
        </p:spPr>
        <p:txBody>
          <a:bodyPr vert="horz" lIns="79826" tIns="39913" rIns="79826" bIns="399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44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04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87995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982" indent="-329982" algn="l" defTabSz="87995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960" indent="-274987" algn="l" defTabSz="8799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9947" indent="-219984" algn="l" defTabSz="8799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9923" indent="-219984" algn="l" defTabSz="87995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9902" indent="-219984" algn="l" defTabSz="87995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885" indent="-219984" algn="l" defTabSz="8799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9857" indent="-219984" algn="l" defTabSz="8799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9838" indent="-219984" algn="l" defTabSz="8799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9815" indent="-219984" algn="l" defTabSz="879956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977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956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9931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909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9891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9867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9847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9826" algn="l" defTabSz="87995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9896" tIns="39948" rIns="79896" bIns="399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79896" tIns="39948" rIns="79896" bIns="399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79896" tIns="39948" rIns="79896" bIns="3994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38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238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79896" tIns="39948" rIns="79896" bIns="3994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3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79896" tIns="39948" rIns="79896" bIns="3994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38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23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88071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268" indent="-330268" algn="l" defTabSz="88071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5579" indent="-275225" algn="l" defTabSz="88071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900" indent="-220176" algn="l" defTabSz="88071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256" indent="-220176" algn="l" defTabSz="8807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616" indent="-220176" algn="l" defTabSz="880719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1979" indent="-220176" algn="l" defTabSz="880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2334" indent="-220176" algn="l" defTabSz="880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2695" indent="-220176" algn="l" defTabSz="880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3054" indent="-220176" algn="l" defTabSz="880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359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0719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1076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1434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1797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156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2514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2873" algn="l" defTabSz="880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9976" tIns="39988" rIns="79976" bIns="3998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79976" tIns="39988" rIns="79976" bIns="3998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79976" tIns="39988" rIns="79976" bIns="399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1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141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79976" tIns="39988" rIns="79976" bIns="399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79976" tIns="39988" rIns="79976" bIns="399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141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1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0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881591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595" indent="-330595" algn="l" defTabSz="88159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6288" indent="-275497" algn="l" defTabSz="88159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989" indent="-220395" algn="l" defTabSz="88159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783" indent="-220395" algn="l" defTabSz="88159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578" indent="-220395" algn="l" defTabSz="88159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4374" indent="-220395" algn="l" defTabSz="88159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5166" indent="-220395" algn="l" defTabSz="88159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5964" indent="-220395" algn="l" defTabSz="88159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46759" indent="-220395" algn="l" defTabSz="88159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0794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1591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4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178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976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4772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5566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360" algn="l" defTabSz="88159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0066" tIns="40033" rIns="80066" bIns="4003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80066" tIns="40033" rIns="80066" bIns="4003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80066" tIns="40033" rIns="80066" bIns="400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5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57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80066" tIns="40033" rIns="80066" bIns="400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5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80066" tIns="40033" rIns="80066" bIns="400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5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5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3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882572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964" indent="-330964" algn="l" defTabSz="88257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088" indent="-275804" algn="l" defTabSz="88257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215" indent="-220643" algn="l" defTabSz="88257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501" indent="-220643" algn="l" defTabSz="882572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788" indent="-220643" algn="l" defTabSz="882572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074" indent="-220643" algn="l" defTabSz="88257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358" indent="-220643" algn="l" defTabSz="88257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645" indent="-220643" algn="l" defTabSz="88257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0930" indent="-220643" algn="l" defTabSz="88257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2572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856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142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430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716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001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287" algn="l" defTabSz="88257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0165" tIns="40083" rIns="80165" bIns="4008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7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13.02.2024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7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88366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374" indent="-331374" algn="l" defTabSz="88366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7977" indent="-276145" algn="l" defTabSz="88366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580" indent="-220916" algn="l" defTabSz="88366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411" indent="-220916" algn="l" defTabSz="883664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243" indent="-220916" algn="l" defTabSz="883664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0076" indent="-220916" algn="l" defTabSz="88366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907" indent="-220916" algn="l" defTabSz="88366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3739" indent="-220916" algn="l" defTabSz="88366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55571" indent="-220916" algn="l" defTabSz="88366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832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3664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496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7327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9160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50991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2823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4655" algn="l" defTabSz="88366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youtu.be/Ftv0KTMTgYw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50" y="0"/>
            <a:ext cx="9176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003" y="3632495"/>
            <a:ext cx="7451624" cy="1619418"/>
          </a:xfrm>
          <a:prstGeom prst="rect">
            <a:avLst/>
          </a:prstGeom>
          <a:noFill/>
        </p:spPr>
        <p:txBody>
          <a:bodyPr wrap="square" lIns="79757" tIns="39878" rIns="79757" bIns="39878" rtlCol="0">
            <a:spAutoFit/>
          </a:bodyPr>
          <a:lstStyle/>
          <a:p>
            <a:pPr algn="ctr" defTabSz="90966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ТӨРӨӨБҮТ ТЫЛ КҮНҮГЭР АНАЛЛААХ </a:t>
            </a:r>
          </a:p>
          <a:p>
            <a:pPr algn="ctr" defTabSz="90966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«ДЬО</a:t>
            </a:r>
            <a:r>
              <a:rPr lang="sah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 КЭПСЭТИИ»</a:t>
            </a:r>
          </a:p>
          <a:p>
            <a:pPr algn="ctr" defTabSz="90966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ОЛУННЬУ 13 КҮНЭ </a:t>
            </a:r>
          </a:p>
          <a:p>
            <a:pPr algn="ctr" defTabSz="90966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09660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0854" y="1726274"/>
            <a:ext cx="601216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«Саха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омук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тыла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үрүйэ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уутун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курдук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сэргэх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,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сир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симэҕин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курдук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сиэдэрэй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»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endParaRPr lang="ru-RU" sz="16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Амма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Аччыгыйа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  <a:cs typeface="Times New Roman"/>
              </a:rPr>
              <a:t> 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Times New Roman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5" y="854203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989" y="1008004"/>
            <a:ext cx="6204875" cy="1080120"/>
          </a:xfrm>
        </p:spPr>
        <p:txBody>
          <a:bodyPr>
            <a:noAutofit/>
          </a:bodyPr>
          <a:lstStyle/>
          <a:p>
            <a:r>
              <a:rPr lang="ru-RU" sz="1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sah-RU" sz="1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Өрөспүүбүлүкэтин үөрэххэ уонна наукаҕа министиэристибэтэ</a:t>
            </a:r>
            <a:endParaRPr lang="sah-RU" sz="1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5573" y="2740407"/>
            <a:ext cx="6120680" cy="892088"/>
          </a:xfrm>
          <a:prstGeom prst="rect">
            <a:avLst/>
          </a:prstGeom>
          <a:noFill/>
        </p:spPr>
        <p:txBody>
          <a:bodyPr wrap="square" lIns="90991" tIns="45490" rIns="90991" bIns="45490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 тыла -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өркөн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өйбүт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4719" y="541334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Липатова С.А.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73" l="0" r="94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6" y="1050041"/>
            <a:ext cx="44862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407259"/>
            <a:ext cx="3419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•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1917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латыын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бэлиэтигэр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олоҕуран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алпаабытын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оҥорор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иннинээҕи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аҕабыыттар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оҥорбут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алпаабыттара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туттуллубатахтара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итэҕэһинэн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буукуба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бэлиэтэ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суоҕа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1929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диэри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туттубуттара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Новгородов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уһуннук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киэҥник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тарҕаммыт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алпаабытынан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буолбута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 АНДРЕЕВИЧ НОВГОРОДОВ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43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4253" y="1340768"/>
            <a:ext cx="442658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• 1919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Иркутскайдааҕы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университетыгар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үөрэтэр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кафедраны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арыйарга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этии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киллэрэр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баҕа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санаата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Сэбиэскэй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былаас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олохтоммутун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кэннэ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туолбута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төрдүн-ууһун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үөрэтэр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дакаастыыр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чинчийэр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тылын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үөрэтэр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тэрилтэни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тэрийэ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сатаабыта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кыаллыбатаҕа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b="1" dirty="0" smtClean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• 1919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үөрэҕи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тарҕатар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ааҕар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оскуолалары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арыйталаабыта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онно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лекция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аахпыта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үөрэппитэ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саҥарыах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урааҥхайдыы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онулуйуох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илиинэн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суруллар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сурунаал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таһаартабыта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700" b="1" dirty="0" smtClean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• 1920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саҥа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Букубаар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Ааҕар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кинигэ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элбэх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экземплярынан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учебниктар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тахсаллар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6" b="99398" l="2372" r="95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4637"/>
            <a:ext cx="3422821" cy="44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 АНДРЕЕВИЧ НОВГОРОДОВ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29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8" y="0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9896" y="1412776"/>
            <a:ext cx="7636376" cy="4443571"/>
          </a:xfrm>
          <a:prstGeom prst="rect">
            <a:avLst/>
          </a:prstGeom>
        </p:spPr>
        <p:txBody>
          <a:bodyPr wrap="square" lIns="80056" tIns="40028" rIns="80056" bIns="40028">
            <a:spAutoFit/>
          </a:bodyPr>
          <a:lstStyle/>
          <a:p>
            <a:pPr marL="457200" indent="-457200" algn="just" defTabSz="913044">
              <a:spcAft>
                <a:spcPts val="700"/>
              </a:spcAft>
              <a:buAutoNum type="arabicPeriod"/>
            </a:pP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Саха </a:t>
            </a:r>
            <a:r>
              <a:rPr lang="sah-RU" sz="21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бастакы алпаабытын ким оҥорбутай</a:t>
            </a: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r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Эппиэтэ: С.А.Новгородов</a:t>
            </a:r>
            <a:endParaRPr lang="sah-RU" sz="2100" b="1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 defTabSz="913044">
              <a:spcAft>
                <a:spcPts val="700"/>
              </a:spcAft>
            </a:pPr>
            <a:r>
              <a:rPr lang="sah-RU" sz="21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Саха билиҥҥи алпаабыта хас буукубалааҕый</a:t>
            </a: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r" defTabSz="913044">
              <a:spcAft>
                <a:spcPts val="700"/>
              </a:spcAft>
            </a:pPr>
            <a:r>
              <a:rPr lang="ru-RU" sz="2100" b="1" dirty="0" err="1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Эппиэтэ</a:t>
            </a:r>
            <a:r>
              <a:rPr lang="ru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40</a:t>
            </a:r>
            <a:endParaRPr lang="sah-RU" sz="2100" b="1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3. С.А.Новгородов </a:t>
            </a:r>
            <a:r>
              <a:rPr lang="sah-RU" sz="21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соҕуруу ханна үөрэммитий</a:t>
            </a: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r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Эппиэтэ: Петербург куоракка </a:t>
            </a:r>
            <a:endParaRPr lang="sah-RU" sz="2100" b="1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5. С.А.Новгородов </a:t>
            </a:r>
            <a:r>
              <a:rPr lang="sah-RU" sz="21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Э.К.Пекаркай ханнык үлэтигэр көмөлөспүтүй</a:t>
            </a:r>
            <a:r>
              <a:rPr lang="sah-RU" sz="21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r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Эппиэтэ: Саха тылын тылдьытыгар</a:t>
            </a:r>
            <a:endParaRPr lang="sah-RU" sz="2100" b="1" dirty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just" defTabSz="913044">
              <a:spcAft>
                <a:spcPts val="700"/>
              </a:spcAft>
            </a:pPr>
            <a:r>
              <a:rPr lang="sah-RU" sz="21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6. С.А.Новгородов 1917 с. оҥорбут бастакы букубаарын аата?</a:t>
            </a:r>
          </a:p>
          <a:p>
            <a:pPr algn="r" defTabSz="913044">
              <a:spcAft>
                <a:spcPts val="700"/>
              </a:spcAft>
            </a:pPr>
            <a:r>
              <a:rPr lang="sah-RU" sz="21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Эппиэтэ</a:t>
            </a:r>
            <a:r>
              <a:rPr lang="sah-RU" sz="21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 «Сахалыы сурук-бичик»  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896" y="87367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БИЛИИНИ ЧИ</a:t>
            </a:r>
            <a:r>
              <a:rPr lang="sah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ҤЭТЭР ЫЙЫТЫЫЛАР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230" y="1412776"/>
            <a:ext cx="73088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Семён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Андреевич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Новгородов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ханна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сыллаахха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төрөөбүтэй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Төрөөбүт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тыл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күнүн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ким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төрүттээбитэй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уонна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хаһан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Сахалартан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бастакы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тылга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наука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кандидата?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тылыгар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икки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буукубанан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бэлиэтэнэр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бүтэй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дорҕооннор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Бэлэм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буол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Кэскил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хаһыакка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сылларга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үлэлээбит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суруйааччы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Пунктуация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диэн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туох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үөрэҕэй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тылыгар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падеж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баарый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Киминэн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Тугунан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Ханнык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падеж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ыйытыытай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С.А.Новгородов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төрөөбүт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норуотун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кэрэ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кэскилигэр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анаан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суруйбут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хоһооно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6596"/>
            <a:ext cx="730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sah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ҮҺҮМЭХ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sah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БӨЛӨҔҮНЭН КҮРЭХ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94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230" y="88971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sah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ҮҺҮМЭХ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ПСЕВДОНИМНАР КИСТЭЛЭҤНЭРЭ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37615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Амма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Аччыгыйа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sah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Николай Егорович Мординов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Суорун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Омоллоон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sah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Дмитрий Кононович Сивцев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Эллэй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Серафим Романович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Кулачиков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Алампа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sah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Анемпадист Иванович Софронов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Өксөкүлээх Өлөксөй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r"/>
            <a:r>
              <a:rPr lang="sah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Алексей Елисеевич Кулаковскай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2230" y="1412776"/>
            <a:ext cx="7308812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Хоһоон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ааптара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Эппэр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ийэм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үүтүн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кытта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Иҥмит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эбит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быһыыта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Кустук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өҥнөөх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Кымыс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сыттаах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Сахам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мандар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саҥата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11.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Хоһоон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ааптара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Төрөөбүт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төрүт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тыл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Сөрүүн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сүөгэй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курдук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Сүрэҕи-быары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сылаанньытар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2230" y="88971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III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</a:t>
            </a:r>
            <a:r>
              <a:rPr lang="sah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ҮҺҮМЭХ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ХО</a:t>
            </a:r>
            <a:r>
              <a:rPr lang="sah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һООННОРУ ТААЙ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51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2230" y="90659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sah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ӨС ХОҺООННОРУН СИТЭР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1600" b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06706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Кулгаах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ырааҕы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истэр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Алгыс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баһа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сыалаах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sah-RU" sz="20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ҥ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толлубат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Ойуурдаах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куобах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охтубат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Үөрэх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…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Сүгэ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кыайбатаҕын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...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күүһэ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...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Аҕыйах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минньигэс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Киһи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тыла - ...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Кырдьаҕастан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алгыһын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651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71286" y="1382128"/>
            <a:ext cx="6803398" cy="6067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ДЬАРЫК СЫАЛА - СОРУГА: 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8254" y="1988840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күнүн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суолтатын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С.А.Новгородов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сайдарын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туһугар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оҥорбут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кылаатын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билиһиннэрии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саҥарыахтааҕын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өйдөтүү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Оонньуу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нөҥүө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күнүн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суолтатын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тылын-өһүн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өйдүүрүн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ситиһии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тылга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тапталы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иҥэрии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7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2371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908720"/>
            <a:ext cx="4572000" cy="46536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күндү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Умнуллубат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уостан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түспэт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Ийэ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тэҥэ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нарын-намчы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Мунчаардахха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мунаардахха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Ырыа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саататар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уустук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санаалары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Сатаан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этэр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кыаҕы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биэрэр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Ханнык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эрэ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күҥҥэ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аналлаах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Дьо</a:t>
            </a:r>
            <a:r>
              <a:rPr lang="sah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һун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кэпсэтиибитин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Саҕалыырбытын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көҥүллээҥ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5575667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</a:t>
            </a:r>
            <a:r>
              <a:rPr lang="sah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үгүҥҥү кэпсэтиибит туох туһунан буолуой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6982" y="946684"/>
            <a:ext cx="7390041" cy="973218"/>
          </a:xfrm>
          <a:prstGeom prst="rect">
            <a:avLst/>
          </a:prstGeom>
        </p:spPr>
        <p:txBody>
          <a:bodyPr wrap="square" lIns="79886" tIns="39943" rIns="79886" bIns="39943">
            <a:spAutoFit/>
          </a:bodyPr>
          <a:lstStyle/>
          <a:p>
            <a:pPr algn="ctr" defTabSz="911125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БҮГҮН ТӨРӨӨБҮТ ТЫЛ УОННА СУРУК – БИЧИК КҮНЭ!</a:t>
            </a:r>
          </a:p>
          <a:p>
            <a:pPr algn="just" defTabSz="911125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1125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982" y="1919902"/>
            <a:ext cx="35510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тугуй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омук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үтүмэн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үйэлэргэ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чочуйбут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чопчулаабыт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өйдөбүлэ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өлөрү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кыайбыт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өйө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Саха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тылыгар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норуоппут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олоҕо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кута-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сүрэ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майгыта-сигилитэ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өйө-санаата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иэйиитэ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философията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барыта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баар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65" y="1772816"/>
            <a:ext cx="366032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8072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ТЫЛ КҮНЭ ХА</a:t>
            </a:r>
            <a:r>
              <a:rPr lang="sah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 УОННА ХАЙДАХ БААР БУОЛБУТАЙ?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51" y="1423539"/>
            <a:ext cx="6281505" cy="348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588" y="4911551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1996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 к</a:t>
            </a:r>
            <a:r>
              <a:rPr lang="sah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үнүгэр Саха сирин бастакы президенэ М.Е. Николаев, саха бастакы тыл үөрэхтээҕэ -  С.А.Новгородов төрөөбүт күнүгэр анаан,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sah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Төрөөбүт тыл уонна сурук –бичик күнүн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sah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бэлиэтиир туһунан уураах таһаарбыта.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84784"/>
            <a:ext cx="2597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8967" y="1052527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 АНДРЕЕВИЧ НОВГОРОДОВ ДИЭН КИМИЙ?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6999" y="4940771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Видеофильмы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көрдөрүү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Ийэ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тыл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түсчүтэ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5"/>
              </a:rPr>
              <a:t>https://youtu.be/Ftv0KTMTgYw</a:t>
            </a:r>
            <a:endParaRPr lang="ru-RU" sz="1400" dirty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99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65322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 АНДРЕЕВИЧ НОВГОРОДОВ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3528391" cy="4133055"/>
          </a:xfrm>
        </p:spPr>
        <p:txBody>
          <a:bodyPr/>
          <a:lstStyle/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1892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олунньу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күнүгэр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Чурапчы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улууһун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Болтоҥо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нэһилиэгэр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Чуораайытта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алааска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оҕолоох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ыалга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оҕонон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сирин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көрбүтэ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Сахалартан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лингвист -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учуонай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суругун-бичигин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төрүттээччи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деятель. 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90" y="1972806"/>
            <a:ext cx="4155104" cy="311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665322"/>
            <a:ext cx="8229600" cy="8451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 АНДРЕЕВИЧ НОВГОРОДОВ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3528391" cy="4133055"/>
          </a:xfrm>
        </p:spPr>
        <p:txBody>
          <a:bodyPr>
            <a:normAutofit/>
          </a:bodyPr>
          <a:lstStyle/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067944" y="1600201"/>
            <a:ext cx="4320480" cy="4525963"/>
          </a:xfrm>
        </p:spPr>
        <p:txBody>
          <a:bodyPr>
            <a:normAutofit/>
          </a:bodyPr>
          <a:lstStyle/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Дьокуускайдааҕы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реальнай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училищаны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бүтэрэн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Бүлүүгэ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кылаастаах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училищаҕа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уонна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начальнай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оскуолаҕа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учууталынан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үлэлээбитэ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сылларга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«Саха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саҥата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сурунаалы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төрүттэһэр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онно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норуот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ырыаларын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суруйан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бэчээттэтэр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•1913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Петербург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куоракка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Петроградскай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университетка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үөрэнэ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киирэр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Ити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Петербурга 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улахан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мунньахха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кыттан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икки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боппуруоһу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көтөҕөр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Саха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үөрэнээччитин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төрөөбүт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тылынан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үөрэтии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just" defTabSz="909434">
              <a:spcBef>
                <a:spcPts val="0"/>
              </a:spcBef>
              <a:buNone/>
            </a:pP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2. Саха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национальнай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оскуолатын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тиибин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үөскэтэргэ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дьулуһуу</a:t>
            </a:r>
            <a:r>
              <a:rPr lang="ru-RU" sz="1700" b="1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2856"/>
            <a:ext cx="309634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17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0" b="89823" l="5769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7" y="1511781"/>
            <a:ext cx="3536770" cy="512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0" y="1441"/>
            <a:ext cx="9176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СЕМЕН АНДРЕЕВИЧ НОВГОРОДОВ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40"/>
          </a:xfrm>
        </p:spPr>
        <p:txBody>
          <a:bodyPr>
            <a:noAutofit/>
          </a:bodyPr>
          <a:lstStyle/>
          <a:p>
            <a:pPr lvl="0" algn="ctr" defTabSz="909434">
              <a:spcBef>
                <a:spcPts val="0"/>
              </a:spcBef>
            </a:pP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Сахалыы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сурук-бичик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бастакы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букубаара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тыһыынча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экземплярынан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бэчээттэнэн</a:t>
            </a:r>
            <a:r>
              <a:rPr lang="ru-RU" sz="17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тахсыбыта</a:t>
            </a:r>
            <a:endParaRPr lang="ru-RU" sz="17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86519" y="1052736"/>
            <a:ext cx="4041775" cy="927794"/>
          </a:xfrm>
        </p:spPr>
        <p:txBody>
          <a:bodyPr>
            <a:normAutofit/>
          </a:bodyPr>
          <a:lstStyle/>
          <a:p>
            <a:pPr lvl="0" algn="ctr" defTabSz="909434">
              <a:spcBef>
                <a:spcPts val="0"/>
              </a:spcBef>
            </a:pP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1916 </a:t>
            </a:r>
            <a:r>
              <a:rPr lang="ru-RU" sz="1700" dirty="0" err="1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сыллаахха</a:t>
            </a:r>
            <a:endParaRPr lang="ru-RU" sz="1700" dirty="0" smtClean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909434">
              <a:spcBef>
                <a:spcPts val="0"/>
              </a:spcBef>
            </a:pPr>
            <a:r>
              <a:rPr lang="ru-RU" sz="17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Э.К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Пекарскай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тылдьытыгар</a:t>
            </a:r>
            <a:r>
              <a:rPr lang="ru-RU" sz="1700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sah-RU" sz="1700" dirty="0" smtClean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өмөлөспүтэ</a:t>
            </a:r>
            <a:endParaRPr lang="ru-RU" sz="1700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t="7921" r="14508" b="6875"/>
          <a:stretch/>
        </p:blipFill>
        <p:spPr bwMode="auto">
          <a:xfrm>
            <a:off x="5292080" y="2144858"/>
            <a:ext cx="2520280" cy="3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25655"/>
            <a:ext cx="3034979" cy="399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3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powerpointstore.com_14</Template>
  <TotalTime>1843</TotalTime>
  <Words>820</Words>
  <Application>Microsoft Office PowerPoint</Application>
  <PresentationFormat>Экран (4:3)</PresentationFormat>
  <Paragraphs>125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1_Тема Office</vt:lpstr>
      <vt:lpstr>2_Тема Office</vt:lpstr>
      <vt:lpstr>3_Тема Office</vt:lpstr>
      <vt:lpstr>7_Тема Office</vt:lpstr>
      <vt:lpstr>8_Тема Office</vt:lpstr>
      <vt:lpstr>9_Тема Office</vt:lpstr>
      <vt:lpstr>Презентация PowerPoint</vt:lpstr>
      <vt:lpstr>ДЬАРЫК СЫАЛА - СОРУГА:   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СЕМЕН АНДРЕЕВИЧ НОВГОРОДОВ</vt:lpstr>
      <vt:lpstr>СЕМЕН АНДРЕЕВИЧ НОВГОРОДОВ</vt:lpstr>
      <vt:lpstr>СЕМЕН АНДРЕЕВИЧ НОВГОРОДОВ</vt:lpstr>
      <vt:lpstr>СЕМЕН АНДРЕЕВИЧ НОВГОРОДОВ</vt:lpstr>
      <vt:lpstr>СЕМЕН АНДРЕЕВИЧ НОВГОРОДОВ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актовый зал</dc:creator>
  <cp:lastModifiedBy>ЦНППМ</cp:lastModifiedBy>
  <cp:revision>59</cp:revision>
  <dcterms:created xsi:type="dcterms:W3CDTF">2021-12-05T02:09:07Z</dcterms:created>
  <dcterms:modified xsi:type="dcterms:W3CDTF">2024-02-12T15:50:01Z</dcterms:modified>
</cp:coreProperties>
</file>