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e097ae639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e097ae639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e097ae639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e097ae639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e097ae639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e097ae639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e097ae639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e097ae639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2297875" y="173675"/>
            <a:ext cx="6534600" cy="5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55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Олоҥхоҕо киһи үтүө аатын туһунан.</a:t>
            </a:r>
            <a:r>
              <a:rPr lang="ru" dirty="0">
                <a:solidFill>
                  <a:srgbClr val="C00000"/>
                </a:solidFill>
              </a:rPr>
              <a:t> 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380025" y="707975"/>
            <a:ext cx="5571000" cy="5000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 i="1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ru" sz="1850" b="1" i="1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Олоҥхо – саха норуотун энциклопедията, бары күндүтэ мустубут музейа. Саха фольклорун бары жанрдарын синтеһэ, киһи билэр бары поэтическай ньыматын сиэркилэтэ” </a:t>
            </a:r>
            <a:r>
              <a:rPr lang="ru" sz="1550" b="1" i="1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(Суорун Омоллоон).</a:t>
            </a:r>
            <a:endParaRPr sz="1550" b="1" i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/>
            <a:r>
              <a:rPr lang="ru" sz="1700" i="1" dirty="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Олоҥхо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норуот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тылынан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уус-уран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айымньытын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чыпчаала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Бухатыырдар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охсуһууларын көрдөрөр героическай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эпос. Саха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олоҕу анаарыыта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историята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философията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өркөн өйө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Олоҥхо кистэлэҥэ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өлбөт-сүппэт сырдык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тыыннаах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идиэйэтигэр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кэрэхсэбиллээх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киэбигэр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уран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уус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тылыгар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just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70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25" y="707975"/>
            <a:ext cx="3127505" cy="41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000" y="152400"/>
            <a:ext cx="348431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" y="1023582"/>
            <a:ext cx="504284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Олоҥхо суолтата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киһи кыаҕын, күүһүн, өйүн, үтүөтүн, чулуутун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уруйдуур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Киһи туһунан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гимн.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Киһини харыстыырга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сыаналыырга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үрдүктүк тутарга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норуот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үгэстэрин тутуһарга, сахалыы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сиэргэ-майгыга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үөрэтэр.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3" y="3881139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405719" y="4019265"/>
            <a:ext cx="24907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110850" y="0"/>
            <a:ext cx="6867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None/>
            </a:pPr>
            <a:r>
              <a:rPr lang="ru" sz="20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Киһи үтүө аата, майгыта олоҥхоҕо этиллиитэ, кэпсэниитэ. Киһи  олоххо </a:t>
            </a:r>
            <a:r>
              <a:rPr lang="ru" sz="2000" b="1" dirty="0" smtClean="0">
                <a:solidFill>
                  <a:srgbClr val="C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анала</a:t>
            </a:r>
            <a:endParaRPr sz="2000" b="1">
              <a:solidFill>
                <a:srgbClr val="C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54864" r="-4079"/>
          <a:stretch/>
        </p:blipFill>
        <p:spPr>
          <a:xfrm>
            <a:off x="227125" y="184775"/>
            <a:ext cx="1416125" cy="24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93075"/>
            <a:ext cx="1806051" cy="2152987"/>
          </a:xfrm>
          <a:prstGeom prst="rect">
            <a:avLst/>
          </a:prstGeom>
          <a:noFill/>
          <a:ln>
            <a:noFill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76818" y="1207827"/>
            <a:ext cx="6967182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Олоҥхону аахтахха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биир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өттүнэн, Аан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дойду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дьоно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биир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сомоҕо буоларын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эбэтэр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өйдөһүүнү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тулуйсууну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сөпсөһүүнү кэрэһэлиир өрүт элбэхтик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көстөр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Олоҥхоҕо айыы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аймаҕа бэйэ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бэйэҕэ көмөтө, бэйэ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өйөһүүтэ, эйэлээх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олоххо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тардыһыыта сүрүн санаа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норуота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киэҥ-холку көҕүстээх майгытынан-сигилитинэн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киһи аймах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үтүөҕэ-кэрэҕэ тардыһыытын өрө тутар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олоҥхолоох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Омук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бэйэтин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үгэһинэн, бэйэтин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кутунан-сүрүнэн, бэйэтин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айылгытынан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этэҥҥэ олоруохтааҕын туоһулуур оҥоһуулаах эбит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525"/>
            <a:ext cx="1745099" cy="217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14500"/>
            <a:ext cx="1745100" cy="2318486"/>
          </a:xfrm>
          <a:prstGeom prst="rect">
            <a:avLst/>
          </a:prstGeom>
          <a:noFill/>
          <a:ln>
            <a:noFill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985749" y="293427"/>
            <a:ext cx="702177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Бэйэни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өрө тутан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бэйэҕэ үтүө сыһыаннаах буоллахха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олоҕун онкула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оҥоһуллар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историк,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муниципальнай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сулууспа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үөрэхтээх,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Тулаһы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общественнай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түмсүү салайааччыта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Александр Афанасьевич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киһи олоххо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сыһыанын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олох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дьиҥ суолтатын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өбүгэ үөрэҕин кытта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ситимниир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Бастакытынан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бэйэҕэ сыһыан.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Оҕону кыра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сааһыттан бэйэтин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санаатын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ыйытан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толкуйдата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саҥарда үөрэтиэххэ.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 төһөнөн бэйэтин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санаатын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сатаан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истэн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толкуйдаан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этинэр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даҕаны, соччонон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сайдар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эрэллээх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быһаарыныылаах, олоҕор тирэхтээх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улаатар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Өбүгэ үйэлээх үтүө үгэһигэр, төрүт тыыныгар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оҕону иитэн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сиэрдээх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майгыны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иҥэриэхпитин сөп.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 аан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маҥнайгыттан бэйэтигэр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сөпкө сыһыаннаһарга,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мин-киһибин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айар-тутар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айылгылаахпын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'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диэн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бэйэтин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өйдүү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ылына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үөрэннэҕинэ инники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олоҕор бэйэтин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салайынан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сааһыланан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сайдан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бэйэҕэ сыһыан диэн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2244425" y="0"/>
            <a:ext cx="6840300" cy="543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sz="1800" b="1" dirty="0" err="1" smtClean="0">
                <a:solidFill>
                  <a:srgbClr val="C00000"/>
                </a:solidFill>
              </a:rPr>
              <a:t>Иккиһинэн, киһиэхэ сыһыан.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err="1" smtClean="0"/>
              <a:t>Оҕону, ыччаты</a:t>
            </a:r>
            <a:r>
              <a:rPr lang="ru-RU" sz="1800" dirty="0" smtClean="0"/>
              <a:t> </a:t>
            </a:r>
            <a:r>
              <a:rPr lang="ru-RU" sz="1800" dirty="0" err="1" smtClean="0"/>
              <a:t>биһиги бэйэбит</a:t>
            </a:r>
            <a:r>
              <a:rPr lang="ru-RU" sz="1800" dirty="0" smtClean="0"/>
              <a:t> </a:t>
            </a:r>
            <a:r>
              <a:rPr lang="ru-RU" sz="1800" dirty="0" err="1" smtClean="0"/>
              <a:t>холобурбутунан</a:t>
            </a:r>
            <a:r>
              <a:rPr lang="ru-RU" sz="1800" dirty="0" smtClean="0"/>
              <a:t>, </a:t>
            </a:r>
            <a:r>
              <a:rPr lang="ru-RU" sz="1800" dirty="0" err="1" smtClean="0"/>
              <a:t>сыһыаммытынан иитэбит</a:t>
            </a:r>
            <a:r>
              <a:rPr lang="ru-RU" sz="1800" dirty="0" smtClean="0"/>
              <a:t>. </a:t>
            </a:r>
            <a:r>
              <a:rPr lang="ru-RU" sz="1800" dirty="0" err="1" smtClean="0"/>
              <a:t>Эдэр</a:t>
            </a:r>
            <a:r>
              <a:rPr lang="ru-RU" sz="1800" dirty="0" smtClean="0"/>
              <a:t> </a:t>
            </a:r>
            <a:r>
              <a:rPr lang="ru-RU" sz="1800" dirty="0" err="1" smtClean="0"/>
              <a:t>төрөппүттэр 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сыһыан дириҥ өйдөбүлүн сөпкө ойдөөн, ийэ-аҕа буолар</a:t>
            </a:r>
            <a:r>
              <a:rPr lang="ru-RU" sz="1800" dirty="0" smtClean="0"/>
              <a:t> </a:t>
            </a:r>
            <a:r>
              <a:rPr lang="ru-RU" sz="1800" dirty="0" err="1" smtClean="0"/>
              <a:t>улахан</a:t>
            </a:r>
            <a:r>
              <a:rPr lang="ru-RU" sz="1800" dirty="0" smtClean="0"/>
              <a:t> </a:t>
            </a:r>
            <a:r>
              <a:rPr lang="ru-RU" sz="1800" dirty="0" err="1" smtClean="0"/>
              <a:t>эппиэтинэстээҕин уонна</a:t>
            </a:r>
            <a:r>
              <a:rPr lang="ru-RU" sz="1800" dirty="0" smtClean="0"/>
              <a:t> </a:t>
            </a:r>
            <a:r>
              <a:rPr lang="ru-RU" sz="1800" dirty="0" err="1" smtClean="0"/>
              <a:t>тус</a:t>
            </a:r>
            <a:r>
              <a:rPr lang="ru-RU" sz="1800" dirty="0" smtClean="0"/>
              <a:t> </a:t>
            </a:r>
            <a:r>
              <a:rPr lang="ru-RU" sz="1800" dirty="0" err="1" smtClean="0"/>
              <a:t>бэйэлэрэ</a:t>
            </a:r>
            <a:r>
              <a:rPr lang="ru-RU" sz="1800" dirty="0" smtClean="0"/>
              <a:t> </a:t>
            </a:r>
            <a:r>
              <a:rPr lang="ru-RU" sz="1800" dirty="0" err="1" smtClean="0"/>
              <a:t>эт-хаан</a:t>
            </a:r>
            <a:r>
              <a:rPr lang="ru-RU" sz="1800" dirty="0" smtClean="0"/>
              <a:t>, </a:t>
            </a:r>
            <a:r>
              <a:rPr lang="ru-RU" sz="1800" dirty="0" err="1" smtClean="0"/>
              <a:t>өй-санаа өттүнэн бэлэм</a:t>
            </a:r>
            <a:r>
              <a:rPr lang="ru-RU" sz="1800" dirty="0" smtClean="0"/>
              <a:t> </a:t>
            </a:r>
            <a:r>
              <a:rPr lang="ru-RU" sz="1800" dirty="0" err="1" smtClean="0"/>
              <a:t>буолалларыгар</a:t>
            </a:r>
            <a:r>
              <a:rPr lang="ru-RU" sz="1800" dirty="0" smtClean="0"/>
              <a:t> </a:t>
            </a:r>
            <a:r>
              <a:rPr lang="ru-RU" sz="1800" dirty="0" err="1" smtClean="0"/>
              <a:t>кыһаллыахтаахтар, бэйэ</a:t>
            </a:r>
            <a:r>
              <a:rPr lang="ru-RU" sz="1800" dirty="0" smtClean="0"/>
              <a:t> </a:t>
            </a:r>
            <a:r>
              <a:rPr lang="ru-RU" sz="1800" dirty="0" err="1" smtClean="0"/>
              <a:t>бэйэлэрин</a:t>
            </a:r>
            <a:r>
              <a:rPr lang="ru-RU" sz="1800" dirty="0" smtClean="0"/>
              <a:t> </a:t>
            </a:r>
            <a:r>
              <a:rPr lang="ru-RU" sz="1800" dirty="0" err="1" smtClean="0"/>
              <a:t>харыстаһыахтаахтар.</a:t>
            </a:r>
            <a:r>
              <a:rPr lang="ru-RU" sz="1800" dirty="0" smtClean="0"/>
              <a:t> </a:t>
            </a:r>
          </a:p>
          <a:p>
            <a:pPr algn="just"/>
            <a:r>
              <a:rPr lang="ru-RU" sz="1800" b="1" dirty="0" err="1" smtClean="0">
                <a:solidFill>
                  <a:srgbClr val="C00000"/>
                </a:solidFill>
              </a:rPr>
              <a:t>Үсүһүнэн, олоххо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сыһыан.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err="1" smtClean="0"/>
              <a:t>Олоххо</a:t>
            </a:r>
            <a:r>
              <a:rPr lang="ru-RU" sz="1800" dirty="0" smtClean="0"/>
              <a:t> </a:t>
            </a:r>
            <a:r>
              <a:rPr lang="ru-RU" sz="1800" dirty="0" err="1" smtClean="0"/>
              <a:t>араас</a:t>
            </a:r>
            <a:r>
              <a:rPr lang="ru-RU" sz="1800" dirty="0" smtClean="0"/>
              <a:t> </a:t>
            </a:r>
            <a:r>
              <a:rPr lang="ru-RU" sz="1800" dirty="0" err="1" smtClean="0"/>
              <a:t>түгэн буолар</a:t>
            </a:r>
            <a:r>
              <a:rPr lang="ru-RU" sz="1800" dirty="0" smtClean="0"/>
              <a:t>. </a:t>
            </a:r>
            <a:r>
              <a:rPr lang="ru-RU" sz="1800" dirty="0" err="1" smtClean="0"/>
              <a:t>Үчугэй </a:t>
            </a:r>
            <a:r>
              <a:rPr lang="ru-RU" sz="1800" dirty="0" smtClean="0"/>
              <a:t>да </a:t>
            </a:r>
            <a:r>
              <a:rPr lang="ru-RU" sz="1800" dirty="0" err="1" smtClean="0"/>
              <a:t>баар</a:t>
            </a:r>
            <a:r>
              <a:rPr lang="ru-RU" sz="1800" dirty="0" smtClean="0"/>
              <a:t>, </a:t>
            </a:r>
            <a:r>
              <a:rPr lang="ru-RU" sz="1800" dirty="0" err="1" smtClean="0"/>
              <a:t>мөкү да</a:t>
            </a:r>
            <a:r>
              <a:rPr lang="ru-RU" sz="1800" dirty="0" smtClean="0"/>
              <a:t> </a:t>
            </a:r>
            <a:r>
              <a:rPr lang="ru-RU" sz="1800" dirty="0" err="1" smtClean="0"/>
              <a:t>баар</a:t>
            </a:r>
            <a:r>
              <a:rPr lang="ru-RU" sz="1800" dirty="0" smtClean="0"/>
              <a:t>. </a:t>
            </a:r>
            <a:r>
              <a:rPr lang="ru-RU" sz="1800" dirty="0" err="1" smtClean="0"/>
              <a:t>Хайдах</a:t>
            </a:r>
            <a:r>
              <a:rPr lang="ru-RU" sz="1800" dirty="0" smtClean="0"/>
              <a:t> да </a:t>
            </a:r>
            <a:r>
              <a:rPr lang="ru-RU" sz="1800" dirty="0" err="1" smtClean="0"/>
              <a:t>түгэн буолбутун</a:t>
            </a:r>
            <a:r>
              <a:rPr lang="ru-RU" sz="1800" dirty="0" smtClean="0"/>
              <a:t> </a:t>
            </a:r>
            <a:r>
              <a:rPr lang="ru-RU" sz="1800" dirty="0" err="1" smtClean="0"/>
              <a:t>иһин бу</a:t>
            </a:r>
            <a:r>
              <a:rPr lang="ru-RU" sz="1800" dirty="0" smtClean="0"/>
              <a:t> </a:t>
            </a:r>
            <a:r>
              <a:rPr lang="ru-RU" sz="1800" dirty="0" err="1" smtClean="0"/>
              <a:t>түгэн тоҕо буолла</a:t>
            </a:r>
            <a:r>
              <a:rPr lang="ru-RU" sz="1800" dirty="0" smtClean="0"/>
              <a:t>, </a:t>
            </a:r>
            <a:r>
              <a:rPr lang="ru-RU" sz="1800" dirty="0" err="1" smtClean="0"/>
              <a:t>мантан</a:t>
            </a:r>
            <a:r>
              <a:rPr lang="ru-RU" sz="1800" dirty="0" smtClean="0"/>
              <a:t> </a:t>
            </a:r>
            <a:r>
              <a:rPr lang="ru-RU" sz="1800" dirty="0" err="1" smtClean="0"/>
              <a:t>тугу</a:t>
            </a:r>
            <a:r>
              <a:rPr lang="ru-RU" sz="1800" dirty="0" smtClean="0"/>
              <a:t> </a:t>
            </a:r>
            <a:r>
              <a:rPr lang="ru-RU" sz="1800" dirty="0" err="1" smtClean="0"/>
              <a:t>өйдүөхтээхпиний диэн</a:t>
            </a:r>
            <a:r>
              <a:rPr lang="ru-RU" sz="1800" dirty="0" smtClean="0"/>
              <a:t> </a:t>
            </a:r>
            <a:r>
              <a:rPr lang="ru-RU" sz="1800" dirty="0" err="1" smtClean="0"/>
              <a:t>толкуйу</a:t>
            </a:r>
            <a:r>
              <a:rPr lang="ru-RU" sz="1800" dirty="0" smtClean="0"/>
              <a:t> </a:t>
            </a:r>
            <a:r>
              <a:rPr lang="ru-RU" sz="1800" dirty="0" err="1" smtClean="0"/>
              <a:t>тобула</a:t>
            </a:r>
            <a:r>
              <a:rPr lang="ru-RU" sz="1800" dirty="0" smtClean="0"/>
              <a:t>, </a:t>
            </a:r>
            <a:r>
              <a:rPr lang="ru-RU" sz="1800" dirty="0" err="1" smtClean="0"/>
              <a:t>анаара</a:t>
            </a:r>
            <a:r>
              <a:rPr lang="ru-RU" sz="1800" dirty="0" smtClean="0"/>
              <a:t> </a:t>
            </a:r>
            <a:r>
              <a:rPr lang="ru-RU" sz="1800" dirty="0" err="1" smtClean="0"/>
              <a:t>уонна</a:t>
            </a:r>
            <a:r>
              <a:rPr lang="ru-RU" sz="1800" dirty="0" smtClean="0"/>
              <a:t> </a:t>
            </a:r>
            <a:r>
              <a:rPr lang="ru-RU" sz="1800" dirty="0" err="1" smtClean="0"/>
              <a:t>сөптөөх быһаарыныыны ылынара</a:t>
            </a:r>
            <a:r>
              <a:rPr lang="ru-RU" sz="1800" dirty="0" smtClean="0"/>
              <a:t> </a:t>
            </a:r>
            <a:r>
              <a:rPr lang="ru-RU" sz="1800" dirty="0" err="1" smtClean="0"/>
              <a:t>ордук</a:t>
            </a:r>
            <a:r>
              <a:rPr lang="ru-RU" sz="1800" dirty="0" smtClean="0"/>
              <a:t>. </a:t>
            </a:r>
            <a:r>
              <a:rPr lang="ru-RU" sz="1800" dirty="0" err="1" smtClean="0"/>
              <a:t>Хас</a:t>
            </a:r>
            <a:r>
              <a:rPr lang="ru-RU" sz="1800" dirty="0" smtClean="0"/>
              <a:t> </a:t>
            </a:r>
            <a:r>
              <a:rPr lang="ru-RU" sz="1800" dirty="0" err="1" smtClean="0"/>
              <a:t>биирдии</a:t>
            </a:r>
            <a:r>
              <a:rPr lang="ru-RU" sz="1800" dirty="0" smtClean="0"/>
              <a:t> </a:t>
            </a:r>
            <a:r>
              <a:rPr lang="ru-RU" sz="1800" dirty="0" err="1" smtClean="0"/>
              <a:t>дьайыы</a:t>
            </a:r>
            <a:r>
              <a:rPr lang="ru-RU" sz="1800" dirty="0" smtClean="0"/>
              <a:t> </a:t>
            </a:r>
            <a:r>
              <a:rPr lang="ru-RU" sz="1800" dirty="0" err="1" smtClean="0"/>
              <a:t>туохха</a:t>
            </a:r>
            <a:r>
              <a:rPr lang="ru-RU" sz="1800" dirty="0" smtClean="0"/>
              <a:t> </a:t>
            </a:r>
            <a:r>
              <a:rPr lang="ru-RU" sz="1800" dirty="0" err="1" smtClean="0"/>
              <a:t>тириэрдэрин</a:t>
            </a:r>
            <a:r>
              <a:rPr lang="ru-RU" sz="1800" dirty="0" smtClean="0"/>
              <a:t> </a:t>
            </a:r>
            <a:r>
              <a:rPr lang="ru-RU" sz="1800" dirty="0" err="1" smtClean="0"/>
              <a:t>ис</a:t>
            </a:r>
            <a:r>
              <a:rPr lang="ru-RU" sz="1800" dirty="0" smtClean="0"/>
              <a:t> </a:t>
            </a:r>
            <a:r>
              <a:rPr lang="ru-RU" sz="1800" dirty="0" err="1" smtClean="0"/>
              <a:t>иминэн</a:t>
            </a:r>
            <a:r>
              <a:rPr lang="ru-RU" sz="1800" dirty="0" smtClean="0"/>
              <a:t> </a:t>
            </a:r>
            <a:r>
              <a:rPr lang="ru-RU" sz="1800" dirty="0" err="1" smtClean="0"/>
              <a:t>булан</a:t>
            </a:r>
            <a:r>
              <a:rPr lang="ru-RU" sz="1800" dirty="0" smtClean="0"/>
              <a:t> </a:t>
            </a:r>
            <a:r>
              <a:rPr lang="ru-RU" sz="1800" dirty="0" err="1" smtClean="0"/>
              <a:t>оҥороро тоҕоостоох.</a:t>
            </a:r>
            <a:r>
              <a:rPr lang="ru-RU" sz="1800" dirty="0" smtClean="0"/>
              <a:t> </a:t>
            </a:r>
          </a:p>
          <a:p>
            <a:pPr algn="just"/>
            <a:r>
              <a:rPr lang="ru-RU" sz="1800" b="1" dirty="0" smtClean="0"/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Киһи Олоххо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буолар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ыарахаттары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киһи бэйэтин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санаатынан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кыайа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үөрэннэҕинэ барыта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кыаллар.бэйэтин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дьайыытын</a:t>
            </a:r>
            <a:r>
              <a:rPr lang="ru-RU" sz="1800" b="1" dirty="0" smtClean="0">
                <a:solidFill>
                  <a:srgbClr val="C00000"/>
                </a:solidFill>
              </a:rPr>
              <a:t>, </a:t>
            </a:r>
            <a:r>
              <a:rPr lang="ru-RU" sz="1800" b="1" dirty="0" err="1" smtClean="0">
                <a:solidFill>
                  <a:srgbClr val="C00000"/>
                </a:solidFill>
              </a:rPr>
              <a:t>ол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дьайыы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туохха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тиэрдиэн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сөбүн толкуйдуон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наада</a:t>
            </a:r>
            <a:r>
              <a:rPr lang="ru-RU" sz="1800" b="1" dirty="0" smtClean="0">
                <a:solidFill>
                  <a:srgbClr val="C00000"/>
                </a:solidFill>
              </a:rPr>
              <a:t>. </a:t>
            </a:r>
            <a:r>
              <a:rPr lang="ru-RU" sz="1800" b="1" dirty="0" err="1" smtClean="0">
                <a:solidFill>
                  <a:srgbClr val="C00000"/>
                </a:solidFill>
              </a:rPr>
              <a:t>Ол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аата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киһи бэйэтин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иһиллэниэхтээх, ис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дьиҥин анааран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сөптөөх суолу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</a:rPr>
              <a:t>тобулуохтаах</a:t>
            </a:r>
            <a:r>
              <a:rPr lang="ru-RU" sz="1800" b="1" dirty="0" smtClean="0">
                <a:solidFill>
                  <a:srgbClr val="C00000"/>
                </a:solidFill>
              </a:rPr>
              <a:t>. </a:t>
            </a:r>
            <a:endParaRPr lang="ru-RU" sz="1800" dirty="0" smtClean="0">
              <a:solidFill>
                <a:srgbClr val="C00000"/>
              </a:solidFill>
            </a:endParaRPr>
          </a:p>
          <a:p>
            <a:pPr algn="just"/>
            <a:r>
              <a:rPr lang="ru-RU" sz="1800" dirty="0" smtClean="0">
                <a:solidFill>
                  <a:srgbClr val="C00000"/>
                </a:solidFill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50" y="2650674"/>
            <a:ext cx="1737036" cy="23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52" y="120100"/>
            <a:ext cx="1792625" cy="2370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472</Words>
  <PresentationFormat>Экран (16:9)</PresentationFormat>
  <Paragraphs>21</Paragraphs>
  <Slides>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Simple Light</vt:lpstr>
      <vt:lpstr>Олоҥхоҕо киһи үтүө аатын туһунан. 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Олоҥхоҕо киһи үтүө аатын туһунан. </dc:title>
  <cp:lastModifiedBy>Home</cp:lastModifiedBy>
  <cp:revision>2</cp:revision>
  <dcterms:modified xsi:type="dcterms:W3CDTF">2021-12-12T07:32:18Z</dcterms:modified>
</cp:coreProperties>
</file>