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0" r:id="rId3"/>
    <p:sldId id="261" r:id="rId4"/>
    <p:sldId id="257" r:id="rId5"/>
    <p:sldId id="259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9e40e43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9e40e43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9e40e438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9e40e438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9e40e43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9e40e43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13" y="113193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2795" y="3110041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721522" y="4046561"/>
            <a:ext cx="2306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34343" y="380999"/>
            <a:ext cx="6270171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Тиэкис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тиэмэлээх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бэйэтин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хоһоонунан ситимнээх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этииттэн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турар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Тиэкис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киирии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сүрүн уонна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түмүктүүр санаалаах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буолуохтаах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Араас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жанрга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суруллар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тыл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литэрэтиирнэй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айымньы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өйтөн суруйуу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докумуон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о.д.а. 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Тыл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үөрэҕэр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суругунан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эбэтэр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саҥарар тыл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ис-иһиттэн сааһыламмыт уонна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түмүкээх буолуохтаах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Киһи санаатын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сатаан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сааһылаан, ыпсаран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этэригэр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дьоҥҥо-сэргэҕэ ордук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тиийэрин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тиэкис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оҥоһуллуохтаах.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Санааны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сааһылаан суруйар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саҥарар үөрүйэҕи нуучча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тылын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методикатыгар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"коммуникативные умения", "умение создавать текст"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өйдөбүллэринэн биэрэллэр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1.hostingkartinok.com/uploads/images/2012/10/6de107a063e0da51ad167399c8f2108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2" y="1215422"/>
            <a:ext cx="215738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206" y="147146"/>
            <a:ext cx="8576442" cy="4585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 Та</a:t>
            </a:r>
            <a:r>
              <a:rPr lang="sah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ырдьа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тымныы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Ытым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олус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мэник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Тииҥ өҥө бороҥ буолбут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ойуута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Тииҥ тыаҕа олорор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маска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уйалаах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Кыһын уйата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сылаас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түүтэ хойуу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иһин тоҥмот.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Аһылыгын эрдэ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хаһаанар буолан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кыһын аччыктаабат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Ойуур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тыаҕа олорор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Үрдүк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маска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уйалаах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Кып-кыракый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тииҥчээммит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Ойуоккалыыр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ыстанар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Хаһаас аһын көрдөөрү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Онно-манна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ойуолуур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Ыраас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хаарга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кыракый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Суолчааннарын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хаалларар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Тотон-ханан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астынан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Тииттэн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тииккэ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ыстанар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Кулгаахтарын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чөрөтөн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Тыаһы-ууһу иһиллиир.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culture.ru/storage/images/80fbbeb2fa6a0d2a95ace52f51faf301/bfe72c8fd75bee123ea7ae6de2b7e6d4.jpeg"/>
          <p:cNvPicPr/>
          <p:nvPr/>
        </p:nvPicPr>
        <p:blipFill>
          <a:blip r:embed="rId2"/>
          <a:srcRect l="16112"/>
          <a:stretch>
            <a:fillRect/>
          </a:stretch>
        </p:blipFill>
        <p:spPr bwMode="auto">
          <a:xfrm>
            <a:off x="3508416" y="941873"/>
            <a:ext cx="2385848" cy="188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theslide.ru/img/thumbs/b75fc1e3ac7f36c25e2cfbe1d4f2d758-800x.jpg"/>
          <p:cNvPicPr/>
          <p:nvPr/>
        </p:nvPicPr>
        <p:blipFill>
          <a:blip r:embed="rId3"/>
          <a:srcRect l="35596" t="16809" r="4596" b="8203"/>
          <a:stretch>
            <a:fillRect/>
          </a:stretch>
        </p:blipFill>
        <p:spPr bwMode="auto">
          <a:xfrm>
            <a:off x="2839110" y="2736376"/>
            <a:ext cx="3037819" cy="18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lub.foto.ru/gallery/images/photo/2008/03/23/10668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7649" y="1277665"/>
            <a:ext cx="2472669" cy="233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675" y="120250"/>
            <a:ext cx="6451601" cy="47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rcRect t="19554"/>
          <a:stretch>
            <a:fillRect/>
          </a:stretch>
        </p:blipFill>
        <p:spPr>
          <a:xfrm>
            <a:off x="4804812" y="147990"/>
            <a:ext cx="4004818" cy="483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akhatyla.blob.core.windows.net/books/sakha-tyla-5-kylaas/page_124_1afe4e707ff14272a934deb373f352a5.jpg"/>
          <p:cNvPicPr/>
          <p:nvPr/>
        </p:nvPicPr>
        <p:blipFill>
          <a:blip r:embed="rId4"/>
          <a:srcRect t="15798"/>
          <a:stretch>
            <a:fillRect/>
          </a:stretch>
        </p:blipFill>
        <p:spPr bwMode="auto">
          <a:xfrm>
            <a:off x="378123" y="156950"/>
            <a:ext cx="4027915" cy="47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0" y="0"/>
            <a:ext cx="8830800" cy="5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16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13899" y="307075"/>
            <a:ext cx="8418272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Тиэкиһи истиилинэн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ырытыы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тосхоло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истиилэ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араҥата,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жанра;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тутуллар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эйгэтэ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түгэнэ;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сүрүн сыала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(бодоруһуу, иһитиннэрии, дьайыы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Бытарытан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көрдөххө, тиэкис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биллэрэр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эстетическэй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мөккүөр тардар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иэйиини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уһугуннарар, иитэр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үөрэтэр, сырдатар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сэргэхситэр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о.д.а.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сыала-соруга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аадырыһа: кимиэхэ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туһуланара, дьон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сааһа, балаһыанньата, дуоһунаһа-солото, оннооҕор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эбэтэр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дьахтар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учуоттанар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Тиэкискэ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көстөр толкуйдааһын тиибэ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чопчу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тэгили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уобарастаан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о.д.а.).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бэриллэр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халыыба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суругунан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тылынан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тиибэ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(сэһэргээһин, ойуулааһын, толкуйдааһын, эбэтэр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булкаас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көрүҥ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саҥарар саҥа көрүҥэ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(монолог, диалог,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полилог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истиилин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араҥатын, жанрын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учуоттаан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ураты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истииллии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(стилевая черта).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тыла-өһө: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153</Words>
  <PresentationFormat>Экран (16:9)</PresentationFormat>
  <Paragraphs>30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8</cp:revision>
  <dcterms:modified xsi:type="dcterms:W3CDTF">2021-12-11T12:47:46Z</dcterms:modified>
</cp:coreProperties>
</file>