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1"/>
  </p:notesMasterIdLst>
  <p:sldIdLst>
    <p:sldId id="256" r:id="rId2"/>
    <p:sldId id="257" r:id="rId3"/>
    <p:sldId id="258" r:id="rId4"/>
    <p:sldId id="259" r:id="rId5"/>
    <p:sldId id="260" r:id="rId6"/>
    <p:sldId id="261" r:id="rId7"/>
    <p:sldId id="262" r:id="rId8"/>
    <p:sldId id="263" r:id="rId9"/>
    <p:sldId id="264" r:id="rId10"/>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snapToGrid="0">
      <p:cViewPr varScale="1">
        <p:scale>
          <a:sx n="112" d="100"/>
          <a:sy n="112" d="100"/>
        </p:scale>
        <p:origin x="-610" y="-72"/>
      </p:cViewPr>
      <p:guideLst>
        <p:guide orient="horz" pos="162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a19ed4230c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a19ed4230c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a19ed4230c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a19ed4230c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a19ed4230c_0_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a19ed4230c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a19ed4230c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a19ed4230c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a19ed4230c_0_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a19ed4230c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a19ed4230c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a19ed4230c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a19ed4230c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a19ed4230c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a19ed4230c_0_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a19ed4230c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a19ed4230c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a19ed4230c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00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hyperlink" Target="https://sah.wikipedia.org/w/index.php?title=%D0%90%D1%82%D1%8B%D1%8B%D2%BB%D1%8B%D1%82&amp;action=edit&amp;redlink=1" TargetMode="External"/><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hyperlink" Target="https://sah.wikipedia.org/wiki/%D0%9C%D0%B0%D0%BD%D0%BD%D1%8C%D1%8B%D0%B0%D1%82%D1%82%D0%B0%D0%B0%D1%85_%D0%91%D0%B0%D2%BB%D1%8B%D0%BB%D0%B0%D0%B9" TargetMode="External"/><Relationship Id="rId5" Type="http://schemas.openxmlformats.org/officeDocument/2006/relationships/hyperlink" Target="https://sah.wikipedia.org/wiki/%D0%91%D0%B0%D1%81%D1%82%D0%B0%D0%BA%D1%8B_%D0%A2%D1%8B%D1%8B%D0%BB%D0%BB%D1%8B%D0%BC%D0%B0_%D0%BD%D1%8D%D2%BB%D0%B8%D0%BB%D0%B8%D1%8D%D0%B3%D1%8D_(%D0%9C%D1%8D%D2%A5%D1%8D-%D0%A5%D0%B0%D2%A5%D0%B0%D0%BB%D0%B0%D1%81_%D1%83%D0%BB%D1%83%D1%83%D2%BB%D0%B0)" TargetMode="External"/><Relationship Id="rId4" Type="http://schemas.openxmlformats.org/officeDocument/2006/relationships/hyperlink" Target="https://sah.wikipedia.org/wiki/1871"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8" Type="http://schemas.openxmlformats.org/officeDocument/2006/relationships/hyperlink" Target="https://sah.wikipedia.org/wiki/%D0%9F%D0%B5%D0%BF%D0%B5%D0%BB%D1%8F%D0%B5%D0%B2_%D0%90%D0%BD%D0%B0%D1%82%D0%BE%D0%BB%D0%B8%D0%B9_%D0%9D%D0%B8%D0%BA%D0%BE%D0%BB%D0%B0%D0%B5%D0%B2%D0%B8%D1%87" TargetMode="External"/><Relationship Id="rId3" Type="http://schemas.openxmlformats.org/officeDocument/2006/relationships/hyperlink" Target="https://sah.wikipedia.org/wiki/%D0%A2%D2%AF%D2%AF%D0%BB%D1%8D%D1%8D%D1%85" TargetMode="External"/><Relationship Id="rId7" Type="http://schemas.openxmlformats.org/officeDocument/2006/relationships/hyperlink" Target="https://sah.wikipedia.org/wiki/%D0%92%D0%BB%D0%B0%D0%B4%D0%B8%D0%B2%D0%BE%D1%81%D1%82%D0%BE%D0%BA" TargetMode="External"/><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hyperlink" Target="https://sah.wikipedia.org/w/index.php?title=%D0%94%D1%8C%D0%BE%D0%BA%D1%83%D1%83%D1%81%D0%BA%D0%B0%D0%B9%D0%B4%D0%B0%D0%B0%D2%95%D1%8B_%D1%80%D0%B5%D0%B0%D0%BB%D1%8C%D0%BD%D0%B0%D0%B9_%D1%83%D1%87%D0%B8%D0%BB%D0%B8%D1%89%D0%B5&amp;action=edit&amp;redlink=1" TargetMode="External"/><Relationship Id="rId5" Type="http://schemas.openxmlformats.org/officeDocument/2006/relationships/hyperlink" Target="https://sah.wikipedia.org/wiki/%D0%90%D0%BB%D1%8B%D0%BD_%D0%9D%D0%BE%D0%B2%D0%B3%D0%BE%D1%80%D0%BE%D0%B4" TargetMode="External"/><Relationship Id="rId10" Type="http://schemas.openxmlformats.org/officeDocument/2006/relationships/hyperlink" Target="https://sah.wikipedia.org/wiki/%D0%9A%D1%8B%D1%82%D0%B0%D0%B9" TargetMode="External"/><Relationship Id="rId4" Type="http://schemas.openxmlformats.org/officeDocument/2006/relationships/hyperlink" Target="https://sah.wikipedia.org/w/index.php?title=%D0%98%D1%80%D0%B1%D0%B8%D0%B8%D1%82_(%D0%BA%D1%83%D0%BE%D1%80%D0%B0%D1%82)&amp;action=edit&amp;redlink=1" TargetMode="External"/><Relationship Id="rId9" Type="http://schemas.openxmlformats.org/officeDocument/2006/relationships/hyperlink" Target="https://sah.wikipedia.org/wiki/%D0%A5%D0%B0%D1%80%D0%B1%D0%B8%D0%B8%D0%BD"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hyperlink" Target="https://sah.wikipedia.org/wiki/%D0%9C%D0%BE%D1%81%D0%BA%D1%83%D0%B1%D0%B0" TargetMode="External"/><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title"/>
          </p:nvPr>
        </p:nvSpPr>
        <p:spPr>
          <a:xfrm>
            <a:off x="1723400" y="213750"/>
            <a:ext cx="5517600" cy="521100"/>
          </a:xfrm>
          <a:prstGeom prst="rect">
            <a:avLst/>
          </a:prstGeom>
        </p:spPr>
        <p:txBody>
          <a:bodyPr spcFirstLastPara="1" wrap="square" lIns="91425" tIns="91425" rIns="91425" bIns="91425" anchor="t" anchorCtr="0">
            <a:noAutofit/>
          </a:bodyPr>
          <a:lstStyle/>
          <a:p>
            <a:pPr marL="0" lvl="0" indent="0" algn="ctr" rtl="0">
              <a:lnSpc>
                <a:spcPct val="130000"/>
              </a:lnSpc>
              <a:spcBef>
                <a:spcPts val="0"/>
              </a:spcBef>
              <a:spcAft>
                <a:spcPts val="0"/>
              </a:spcAft>
              <a:buClr>
                <a:schemeClr val="dk1"/>
              </a:buClr>
              <a:buSzPts val="1100"/>
              <a:buFont typeface="Arial"/>
              <a:buNone/>
            </a:pPr>
            <a:r>
              <a:rPr lang="ru" sz="2450" b="1" dirty="0">
                <a:solidFill>
                  <a:srgbClr val="C00000"/>
                </a:solidFill>
                <a:latin typeface="Georgia"/>
                <a:ea typeface="Georgia"/>
                <a:cs typeface="Georgia"/>
                <a:sym typeface="Georgia"/>
              </a:rPr>
              <a:t>Никифоров Гаврил </a:t>
            </a:r>
            <a:r>
              <a:rPr lang="ru" sz="2450" b="1" dirty="0" smtClean="0">
                <a:solidFill>
                  <a:srgbClr val="C00000"/>
                </a:solidFill>
                <a:latin typeface="Georgia"/>
                <a:ea typeface="Georgia"/>
                <a:cs typeface="Georgia"/>
                <a:sym typeface="Georgia"/>
              </a:rPr>
              <a:t>Васильевич-</a:t>
            </a:r>
            <a:br>
              <a:rPr lang="ru" sz="2450" b="1" dirty="0" smtClean="0">
                <a:solidFill>
                  <a:srgbClr val="C00000"/>
                </a:solidFill>
                <a:latin typeface="Georgia"/>
                <a:ea typeface="Georgia"/>
                <a:cs typeface="Georgia"/>
                <a:sym typeface="Georgia"/>
              </a:rPr>
            </a:br>
            <a:r>
              <a:rPr lang="ru" sz="2450" b="1" dirty="0" smtClean="0">
                <a:solidFill>
                  <a:srgbClr val="C00000"/>
                </a:solidFill>
                <a:latin typeface="Georgia"/>
                <a:ea typeface="Georgia"/>
                <a:cs typeface="Georgia"/>
                <a:sym typeface="Georgia"/>
              </a:rPr>
              <a:t>Манньыаттаах уола</a:t>
            </a:r>
            <a:endParaRPr sz="100" b="1">
              <a:solidFill>
                <a:srgbClr val="C00000"/>
              </a:solidFill>
              <a:latin typeface="Times New Roman"/>
              <a:ea typeface="Times New Roman"/>
              <a:cs typeface="Times New Roman"/>
              <a:sym typeface="Times New Roman"/>
            </a:endParaRPr>
          </a:p>
          <a:p>
            <a:pPr marL="0" lvl="0" indent="0" algn="l" rtl="0">
              <a:spcBef>
                <a:spcPts val="600"/>
              </a:spcBef>
              <a:spcAft>
                <a:spcPts val="0"/>
              </a:spcAft>
              <a:buNone/>
            </a:pPr>
            <a:endParaRPr/>
          </a:p>
        </p:txBody>
      </p:sp>
      <p:pic>
        <p:nvPicPr>
          <p:cNvPr id="55" name="Google Shape;55;p13"/>
          <p:cNvPicPr preferRelativeResize="0"/>
          <p:nvPr/>
        </p:nvPicPr>
        <p:blipFill>
          <a:blip r:embed="rId3">
            <a:alphaModFix/>
          </a:blip>
          <a:stretch>
            <a:fillRect/>
          </a:stretch>
        </p:blipFill>
        <p:spPr>
          <a:xfrm>
            <a:off x="6378050" y="956375"/>
            <a:ext cx="2700952" cy="3820976"/>
          </a:xfrm>
          <a:prstGeom prst="rect">
            <a:avLst/>
          </a:prstGeom>
          <a:noFill/>
          <a:ln>
            <a:noFill/>
          </a:ln>
        </p:spPr>
      </p:pic>
      <p:pic>
        <p:nvPicPr>
          <p:cNvPr id="56" name="Google Shape;56;p13"/>
          <p:cNvPicPr preferRelativeResize="0"/>
          <p:nvPr/>
        </p:nvPicPr>
        <p:blipFill>
          <a:blip r:embed="rId4">
            <a:alphaModFix/>
          </a:blip>
          <a:stretch>
            <a:fillRect/>
          </a:stretch>
        </p:blipFill>
        <p:spPr>
          <a:xfrm>
            <a:off x="2684200" y="1958453"/>
            <a:ext cx="3596000" cy="2743201"/>
          </a:xfrm>
          <a:prstGeom prst="rect">
            <a:avLst/>
          </a:prstGeom>
          <a:noFill/>
          <a:ln>
            <a:noFill/>
          </a:ln>
        </p:spPr>
      </p:pic>
      <p:pic>
        <p:nvPicPr>
          <p:cNvPr id="57" name="Google Shape;57;p13"/>
          <p:cNvPicPr preferRelativeResize="0"/>
          <p:nvPr/>
        </p:nvPicPr>
        <p:blipFill>
          <a:blip r:embed="rId5">
            <a:alphaModFix/>
          </a:blip>
          <a:stretch>
            <a:fillRect/>
          </a:stretch>
        </p:blipFill>
        <p:spPr>
          <a:xfrm>
            <a:off x="125650" y="956375"/>
            <a:ext cx="2426050" cy="412427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4"/>
          <p:cNvSpPr txBox="1"/>
          <p:nvPr/>
        </p:nvSpPr>
        <p:spPr>
          <a:xfrm>
            <a:off x="0" y="0"/>
            <a:ext cx="9144000" cy="3000000"/>
          </a:xfrm>
          <a:prstGeom prst="rect">
            <a:avLst/>
          </a:prstGeom>
          <a:noFill/>
          <a:ln>
            <a:noFill/>
          </a:ln>
        </p:spPr>
        <p:txBody>
          <a:bodyPr spcFirstLastPara="1" wrap="square" lIns="91425" tIns="91425" rIns="91425" bIns="91425" anchor="t" anchorCtr="0">
            <a:noAutofit/>
          </a:bodyPr>
          <a:lstStyle/>
          <a:p>
            <a:pPr marL="0" lvl="0" indent="0" algn="l" rtl="0">
              <a:lnSpc>
                <a:spcPct val="130000"/>
              </a:lnSpc>
              <a:spcBef>
                <a:spcPts val="0"/>
              </a:spcBef>
              <a:spcAft>
                <a:spcPts val="0"/>
              </a:spcAft>
              <a:buNone/>
            </a:pPr>
            <a:r>
              <a:rPr lang="ru" sz="2000" b="1" dirty="0">
                <a:solidFill>
                  <a:srgbClr val="7030A0"/>
                </a:solidFill>
                <a:latin typeface="Times New Roman"/>
                <a:ea typeface="Times New Roman"/>
                <a:cs typeface="Times New Roman"/>
                <a:sym typeface="Times New Roman"/>
              </a:rPr>
              <a:t>Никифоров Гаврил Васильевич (Манньыаттаах уола) (1871—????) — саха аатырбыт </a:t>
            </a:r>
            <a:r>
              <a:rPr lang="ru" sz="2000" b="1" dirty="0">
                <a:solidFill>
                  <a:srgbClr val="7030A0"/>
                </a:solidFill>
                <a:uFill>
                  <a:noFill/>
                </a:uFill>
                <a:latin typeface="Times New Roman"/>
                <a:ea typeface="Times New Roman"/>
                <a:cs typeface="Times New Roman"/>
                <a:sym typeface="Times New Roman"/>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атыыһыттарыттан</a:t>
            </a:r>
            <a:r>
              <a:rPr lang="ru" sz="2000" b="1" dirty="0">
                <a:solidFill>
                  <a:srgbClr val="7030A0"/>
                </a:solidFill>
                <a:latin typeface="Times New Roman"/>
                <a:ea typeface="Times New Roman"/>
                <a:cs typeface="Times New Roman"/>
                <a:sym typeface="Times New Roman"/>
              </a:rPr>
              <a:t> биирдэстэрэ, Саха Сиригэр ырыынак сыһыаннарын олохтооһуҥҥа сүҥкэн оруоллаах киһи.</a:t>
            </a:r>
            <a:endParaRPr sz="2000" b="1">
              <a:solidFill>
                <a:srgbClr val="7030A0"/>
              </a:solidFill>
            </a:endParaRPr>
          </a:p>
          <a:p>
            <a:pPr marL="0" lvl="0" indent="0" algn="l" rtl="0">
              <a:lnSpc>
                <a:spcPct val="160000"/>
              </a:lnSpc>
              <a:spcBef>
                <a:spcPts val="600"/>
              </a:spcBef>
              <a:spcAft>
                <a:spcPts val="0"/>
              </a:spcAft>
              <a:buNone/>
            </a:pPr>
            <a:r>
              <a:rPr lang="ru" sz="2000" b="1" dirty="0">
                <a:solidFill>
                  <a:srgbClr val="7030A0"/>
                </a:solidFill>
                <a:uFill>
                  <a:noFill/>
                </a:uFill>
                <a:latin typeface="Times New Roman"/>
                <a:ea typeface="Times New Roman"/>
                <a:cs typeface="Times New Roman"/>
                <a:sym typeface="Times New Roman"/>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1871</a:t>
            </a:r>
            <a:r>
              <a:rPr lang="ru" sz="2000" b="1" dirty="0">
                <a:solidFill>
                  <a:srgbClr val="7030A0"/>
                </a:solidFill>
                <a:latin typeface="Times New Roman"/>
                <a:ea typeface="Times New Roman"/>
                <a:cs typeface="Times New Roman"/>
                <a:sym typeface="Times New Roman"/>
              </a:rPr>
              <a:t> с. Илин Хаҥалас улууһун </a:t>
            </a:r>
            <a:r>
              <a:rPr lang="ru" sz="2000" b="1" dirty="0">
                <a:solidFill>
                  <a:srgbClr val="7030A0"/>
                </a:solidFill>
                <a:uFill>
                  <a:noFill/>
                </a:uFill>
                <a:latin typeface="Times New Roman"/>
                <a:ea typeface="Times New Roman"/>
                <a:cs typeface="Times New Roman"/>
                <a:sym typeface="Times New Roman"/>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Бастакы Тыыллыма нэһилиэгэр</a:t>
            </a:r>
            <a:r>
              <a:rPr lang="ru" sz="2000" b="1" dirty="0">
                <a:solidFill>
                  <a:srgbClr val="7030A0"/>
                </a:solidFill>
                <a:latin typeface="Times New Roman"/>
                <a:ea typeface="Times New Roman"/>
                <a:cs typeface="Times New Roman"/>
                <a:sym typeface="Times New Roman"/>
              </a:rPr>
              <a:t> төрөөбүт. Дойдутугар киэҥник биллэр Аһыкай аҕатын ууһуттан төрүттээх. Аҕата </a:t>
            </a:r>
            <a:r>
              <a:rPr lang="ru" sz="2000" b="1" dirty="0">
                <a:solidFill>
                  <a:srgbClr val="7030A0"/>
                </a:solidFill>
                <a:uFill>
                  <a:noFill/>
                </a:uFill>
                <a:latin typeface="Times New Roman"/>
                <a:ea typeface="Times New Roman"/>
                <a:cs typeface="Times New Roman"/>
                <a:sym typeface="Times New Roman"/>
                <a:hlinkClick r:id="rId6">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Василий Сергеевич — Манньыаттаах Баһылай</a:t>
            </a:r>
            <a:r>
              <a:rPr lang="ru" sz="2000" b="1" dirty="0">
                <a:solidFill>
                  <a:srgbClr val="7030A0"/>
                </a:solidFill>
                <a:latin typeface="Times New Roman"/>
                <a:ea typeface="Times New Roman"/>
                <a:cs typeface="Times New Roman"/>
                <a:sym typeface="Times New Roman"/>
              </a:rPr>
              <a:t> уонна ийэтэ Акулина Адамовна бастакы оҕолоро. Аҕата Түөкэй Сэргэй диэн үс оҕолоох баай киһи удьуора, гильдиялаах атыыһыт, бочуоттаах инородец, Император дворун коммерц-советнига. «М. Г. Васильев и Г .В. Никифоров», «Г. В. Никифоров и И. П. Антипин» диэн эргиэн дьиэлэрин төрүттээбитэ.</a:t>
            </a:r>
            <a:endParaRPr sz="2000" b="1">
              <a:solidFill>
                <a:srgbClr val="7030A0"/>
              </a:solidFill>
              <a:latin typeface="Times New Roman"/>
              <a:ea typeface="Times New Roman"/>
              <a:cs typeface="Times New Roman"/>
              <a:sym typeface="Times New Roman"/>
            </a:endParaRPr>
          </a:p>
          <a:p>
            <a:pPr marL="0" lvl="0" indent="0" algn="l" rtl="0">
              <a:lnSpc>
                <a:spcPct val="160000"/>
              </a:lnSpc>
              <a:spcBef>
                <a:spcPts val="500"/>
              </a:spcBef>
              <a:spcAft>
                <a:spcPts val="500"/>
              </a:spcAft>
              <a:buNone/>
            </a:pPr>
            <a:endParaRPr sz="2000" b="1">
              <a:solidFill>
                <a:srgbClr val="7030A0"/>
              </a:solidFill>
              <a:latin typeface="Times New Roman"/>
              <a:ea typeface="Times New Roman"/>
              <a:cs typeface="Times New Roman"/>
              <a:sym typeface="Times New Roman"/>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pic>
        <p:nvPicPr>
          <p:cNvPr id="67" name="Google Shape;67;p15"/>
          <p:cNvPicPr preferRelativeResize="0"/>
          <p:nvPr/>
        </p:nvPicPr>
        <p:blipFill>
          <a:blip r:embed="rId3">
            <a:alphaModFix/>
          </a:blip>
          <a:stretch>
            <a:fillRect/>
          </a:stretch>
        </p:blipFill>
        <p:spPr>
          <a:xfrm>
            <a:off x="152400" y="152400"/>
            <a:ext cx="8606333" cy="48387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6"/>
          <p:cNvSpPr txBox="1"/>
          <p:nvPr/>
        </p:nvSpPr>
        <p:spPr>
          <a:xfrm>
            <a:off x="334000" y="93525"/>
            <a:ext cx="8349900" cy="4782900"/>
          </a:xfrm>
          <a:prstGeom prst="rect">
            <a:avLst/>
          </a:prstGeom>
          <a:noFill/>
          <a:ln>
            <a:noFill/>
          </a:ln>
        </p:spPr>
        <p:txBody>
          <a:bodyPr spcFirstLastPara="1" wrap="square" lIns="91425" tIns="91425" rIns="91425" bIns="91425" anchor="t" anchorCtr="0">
            <a:noAutofit/>
          </a:bodyPr>
          <a:lstStyle/>
          <a:p>
            <a:pPr marL="0" lvl="0" indent="0" algn="just" rtl="0">
              <a:lnSpc>
                <a:spcPct val="160000"/>
              </a:lnSpc>
              <a:spcBef>
                <a:spcPts val="500"/>
              </a:spcBef>
              <a:spcAft>
                <a:spcPts val="0"/>
              </a:spcAft>
              <a:buNone/>
            </a:pPr>
            <a:r>
              <a:rPr lang="ru" sz="1600" b="1" dirty="0">
                <a:solidFill>
                  <a:srgbClr val="7030A0"/>
                </a:solidFill>
                <a:uFill>
                  <a:noFill/>
                </a:uFill>
                <a:latin typeface="Times New Roman" pitchFamily="18" charset="0"/>
                <a:ea typeface="Times New Roman"/>
                <a:cs typeface="Times New Roman" pitchFamily="18" charset="0"/>
                <a:sym typeface="Times New Roman"/>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Түүлээҕинэн</a:t>
            </a:r>
            <a:r>
              <a:rPr lang="ru" sz="1600" b="1" dirty="0">
                <a:solidFill>
                  <a:srgbClr val="7030A0"/>
                </a:solidFill>
                <a:latin typeface="Times New Roman" pitchFamily="18" charset="0"/>
                <a:ea typeface="Times New Roman"/>
                <a:cs typeface="Times New Roman" pitchFamily="18" charset="0"/>
                <a:sym typeface="Times New Roman"/>
              </a:rPr>
              <a:t> </a:t>
            </a:r>
            <a:r>
              <a:rPr lang="ru" sz="1600" b="1" dirty="0">
                <a:solidFill>
                  <a:srgbClr val="7030A0"/>
                </a:solidFill>
                <a:uFill>
                  <a:noFill/>
                </a:uFill>
                <a:latin typeface="Times New Roman" pitchFamily="18" charset="0"/>
                <a:ea typeface="Times New Roman"/>
                <a:cs typeface="Times New Roman" pitchFamily="18" charset="0"/>
                <a:sym typeface="Times New Roman"/>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Ирбиит</a:t>
            </a:r>
            <a:r>
              <a:rPr lang="ru" sz="1600" b="1" dirty="0">
                <a:solidFill>
                  <a:srgbClr val="7030A0"/>
                </a:solidFill>
                <a:latin typeface="Times New Roman" pitchFamily="18" charset="0"/>
                <a:ea typeface="Times New Roman"/>
                <a:cs typeface="Times New Roman" pitchFamily="18" charset="0"/>
                <a:sym typeface="Times New Roman"/>
              </a:rPr>
              <a:t> уонна </a:t>
            </a:r>
            <a:r>
              <a:rPr lang="ru" sz="1600" b="1" dirty="0">
                <a:solidFill>
                  <a:srgbClr val="7030A0"/>
                </a:solidFill>
                <a:uFill>
                  <a:noFill/>
                </a:uFill>
                <a:latin typeface="Times New Roman" pitchFamily="18" charset="0"/>
                <a:ea typeface="Times New Roman"/>
                <a:cs typeface="Times New Roman" pitchFamily="18" charset="0"/>
                <a:sym typeface="Times New Roman"/>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Алын Новгород</a:t>
            </a:r>
            <a:r>
              <a:rPr lang="ru" sz="1600" b="1" dirty="0">
                <a:solidFill>
                  <a:srgbClr val="7030A0"/>
                </a:solidFill>
                <a:latin typeface="Times New Roman" pitchFamily="18" charset="0"/>
                <a:ea typeface="Times New Roman"/>
                <a:cs typeface="Times New Roman" pitchFamily="18" charset="0"/>
                <a:sym typeface="Times New Roman"/>
              </a:rPr>
              <a:t> дьаармаҥкаларыгар эргинэр этэ. Оборота 1 мөл. солк. тахса этэ. Дьокуускай куоракка хас да оскуола туттарбыта, Тыллымыга приход оскуолатын уонна пансион туттарбыта, онно оҕолоро Надежда, Елена уонна Аркадий үлэлээбиттэрэ. </a:t>
            </a:r>
            <a:r>
              <a:rPr lang="ru" sz="1600" b="1" dirty="0">
                <a:solidFill>
                  <a:srgbClr val="7030A0"/>
                </a:solidFill>
                <a:uFill>
                  <a:noFill/>
                </a:uFill>
                <a:latin typeface="Times New Roman" pitchFamily="18" charset="0"/>
                <a:ea typeface="Times New Roman"/>
                <a:cs typeface="Times New Roman" pitchFamily="18" charset="0"/>
                <a:sym typeface="Times New Roman"/>
                <a:hlinkClick r:id="rId6">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Реальнай училище</a:t>
            </a:r>
            <a:r>
              <a:rPr lang="ru" sz="1600" b="1" dirty="0">
                <a:solidFill>
                  <a:srgbClr val="7030A0"/>
                </a:solidFill>
                <a:latin typeface="Times New Roman" pitchFamily="18" charset="0"/>
                <a:ea typeface="Times New Roman"/>
                <a:cs typeface="Times New Roman" pitchFamily="18" charset="0"/>
                <a:sym typeface="Times New Roman"/>
              </a:rPr>
              <a:t> үөрэнээччилэригэр стипендия анаабыта.</a:t>
            </a:r>
            <a:endParaRPr sz="1600" b="1">
              <a:solidFill>
                <a:srgbClr val="7030A0"/>
              </a:solidFill>
              <a:latin typeface="Times New Roman" pitchFamily="18" charset="0"/>
              <a:ea typeface="Times New Roman"/>
              <a:cs typeface="Times New Roman" pitchFamily="18" charset="0"/>
              <a:sym typeface="Times New Roman"/>
            </a:endParaRPr>
          </a:p>
          <a:p>
            <a:pPr marL="0" lvl="0" indent="0" algn="just" rtl="0">
              <a:lnSpc>
                <a:spcPct val="160000"/>
              </a:lnSpc>
              <a:spcBef>
                <a:spcPts val="500"/>
              </a:spcBef>
              <a:spcAft>
                <a:spcPts val="500"/>
              </a:spcAft>
              <a:buNone/>
            </a:pPr>
            <a:r>
              <a:rPr lang="ru" sz="1600" b="1" dirty="0">
                <a:solidFill>
                  <a:srgbClr val="7030A0"/>
                </a:solidFill>
                <a:latin typeface="Times New Roman" pitchFamily="18" charset="0"/>
                <a:ea typeface="Times New Roman"/>
                <a:cs typeface="Times New Roman" pitchFamily="18" charset="0"/>
                <a:sym typeface="Times New Roman"/>
              </a:rPr>
              <a:t>Сэбиэскэй былаас буолбутугар баайын-дуолун конфискациялаабыттара. Ол да буоллар атыыһыт түүлээҕин </a:t>
            </a:r>
            <a:r>
              <a:rPr lang="ru" sz="1600" b="1" dirty="0">
                <a:solidFill>
                  <a:srgbClr val="7030A0"/>
                </a:solidFill>
                <a:uFill>
                  <a:noFill/>
                </a:uFill>
                <a:latin typeface="Times New Roman" pitchFamily="18" charset="0"/>
                <a:ea typeface="Times New Roman"/>
                <a:cs typeface="Times New Roman" pitchFamily="18" charset="0"/>
                <a:sym typeface="Times New Roman"/>
                <a:hlinkClick r:id="rId7">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Владивостокка</a:t>
            </a:r>
            <a:r>
              <a:rPr lang="ru" sz="1600" b="1" dirty="0">
                <a:solidFill>
                  <a:srgbClr val="7030A0"/>
                </a:solidFill>
                <a:latin typeface="Times New Roman" pitchFamily="18" charset="0"/>
                <a:ea typeface="Times New Roman"/>
                <a:cs typeface="Times New Roman" pitchFamily="18" charset="0"/>
                <a:sym typeface="Times New Roman"/>
              </a:rPr>
              <a:t> 280 тыһ. солкуобайга атыылаан генерал </a:t>
            </a:r>
            <a:r>
              <a:rPr lang="ru" sz="1600" b="1" dirty="0">
                <a:solidFill>
                  <a:srgbClr val="7030A0"/>
                </a:solidFill>
                <a:uFill>
                  <a:noFill/>
                </a:uFill>
                <a:latin typeface="Times New Roman" pitchFamily="18" charset="0"/>
                <a:ea typeface="Times New Roman"/>
                <a:cs typeface="Times New Roman" pitchFamily="18" charset="0"/>
                <a:sym typeface="Times New Roman"/>
                <a:hlinkClick r:id="rId8">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Пепеляев</a:t>
            </a:r>
            <a:r>
              <a:rPr lang="ru" sz="1600" b="1" dirty="0">
                <a:solidFill>
                  <a:srgbClr val="7030A0"/>
                </a:solidFill>
                <a:latin typeface="Times New Roman" pitchFamily="18" charset="0"/>
                <a:ea typeface="Times New Roman"/>
                <a:cs typeface="Times New Roman" pitchFamily="18" charset="0"/>
                <a:sym typeface="Times New Roman"/>
              </a:rPr>
              <a:t> эспэдииссийэтин фондугар биэрбитэ. </a:t>
            </a:r>
            <a:r>
              <a:rPr lang="ru" sz="1600" b="1" dirty="0">
                <a:solidFill>
                  <a:srgbClr val="7030A0"/>
                </a:solidFill>
                <a:uFill>
                  <a:noFill/>
                </a:uFill>
                <a:latin typeface="Times New Roman" pitchFamily="18" charset="0"/>
                <a:ea typeface="Times New Roman"/>
                <a:cs typeface="Times New Roman" pitchFamily="18" charset="0"/>
                <a:sym typeface="Times New Roman"/>
                <a:hlinkClick r:id="rId9">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Харбиҥҥа</a:t>
            </a:r>
            <a:r>
              <a:rPr lang="ru" sz="1600" b="1" dirty="0">
                <a:solidFill>
                  <a:srgbClr val="7030A0"/>
                </a:solidFill>
                <a:latin typeface="Times New Roman" pitchFamily="18" charset="0"/>
                <a:ea typeface="Times New Roman"/>
                <a:cs typeface="Times New Roman" pitchFamily="18" charset="0"/>
                <a:sym typeface="Times New Roman"/>
              </a:rPr>
              <a:t> олорбута, маҕаһыыннаах уонна түүлээҕи таҥастыыр мастарыскыайдаах этэХаһан, ханна өлбүтэ чуолкай биллибэт. 1945 сыл балаҕан ыйыгар Дьоппуон миграциятын сулууспатыгар дойдуттан тахсан барда диэн сурук хаалбыт. Бу кэннэ кини туһунан сурах-садьык суох. Ол сыл уолун Анатолийы СМЕРШ дьоно дьоппуон үспүйүөнэ диэн ааттаан </a:t>
            </a:r>
            <a:r>
              <a:rPr lang="ru" sz="1600" b="1" dirty="0">
                <a:solidFill>
                  <a:srgbClr val="7030A0"/>
                </a:solidFill>
                <a:uFill>
                  <a:noFill/>
                </a:uFill>
                <a:latin typeface="Times New Roman" pitchFamily="18" charset="0"/>
                <a:ea typeface="Times New Roman"/>
                <a:cs typeface="Times New Roman" pitchFamily="18" charset="0"/>
                <a:sym typeface="Times New Roman"/>
                <a:hlinkClick r:id="rId10">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Кытайга</a:t>
            </a:r>
            <a:r>
              <a:rPr lang="ru" sz="1600" b="1" dirty="0">
                <a:solidFill>
                  <a:srgbClr val="7030A0"/>
                </a:solidFill>
                <a:latin typeface="Times New Roman" pitchFamily="18" charset="0"/>
                <a:ea typeface="Times New Roman"/>
                <a:cs typeface="Times New Roman" pitchFamily="18" charset="0"/>
                <a:sym typeface="Times New Roman"/>
              </a:rPr>
              <a:t> туппуттара.</a:t>
            </a:r>
            <a:endParaRPr sz="1600" b="1">
              <a:solidFill>
                <a:srgbClr val="7030A0"/>
              </a:solidFill>
              <a:latin typeface="Times New Roman" pitchFamily="18" charset="0"/>
              <a:ea typeface="Times New Roman"/>
              <a:cs typeface="Times New Roman" pitchFamily="18" charset="0"/>
              <a:sym typeface="Times New Roman"/>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pic>
        <p:nvPicPr>
          <p:cNvPr id="77" name="Google Shape;77;p17"/>
          <p:cNvPicPr preferRelativeResize="0"/>
          <p:nvPr/>
        </p:nvPicPr>
        <p:blipFill rotWithShape="1">
          <a:blip r:embed="rId3">
            <a:alphaModFix/>
          </a:blip>
          <a:srcRect l="7542" t="10935" r="13067" b="7458"/>
          <a:stretch/>
        </p:blipFill>
        <p:spPr>
          <a:xfrm>
            <a:off x="988625" y="60113"/>
            <a:ext cx="6645930" cy="502327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8"/>
          <p:cNvSpPr txBox="1"/>
          <p:nvPr/>
        </p:nvSpPr>
        <p:spPr>
          <a:xfrm>
            <a:off x="2818900" y="0"/>
            <a:ext cx="6061200" cy="5450700"/>
          </a:xfrm>
          <a:prstGeom prst="rect">
            <a:avLst/>
          </a:prstGeom>
          <a:noFill/>
          <a:ln>
            <a:noFill/>
          </a:ln>
        </p:spPr>
        <p:txBody>
          <a:bodyPr spcFirstLastPara="1" wrap="square" lIns="91425" tIns="91425" rIns="91425" bIns="91425" anchor="t" anchorCtr="0">
            <a:noAutofit/>
          </a:bodyPr>
          <a:lstStyle/>
          <a:p>
            <a:pPr marL="0" lvl="0" indent="0" algn="l" rtl="0">
              <a:lnSpc>
                <a:spcPct val="130000"/>
              </a:lnSpc>
              <a:spcBef>
                <a:spcPts val="1700"/>
              </a:spcBef>
              <a:spcAft>
                <a:spcPts val="400"/>
              </a:spcAft>
              <a:buNone/>
            </a:pPr>
            <a:r>
              <a:rPr lang="ru" sz="1800" b="1" dirty="0">
                <a:solidFill>
                  <a:srgbClr val="C00000"/>
                </a:solidFill>
                <a:highlight>
                  <a:srgbClr val="FFFFFF"/>
                </a:highlight>
                <a:latin typeface="Georgia"/>
                <a:ea typeface="Georgia"/>
                <a:cs typeface="Georgia"/>
                <a:sym typeface="Georgia"/>
              </a:rPr>
              <a:t>Дьиэ кэргэнэ.</a:t>
            </a:r>
            <a:r>
              <a:rPr lang="ru" sz="1850" dirty="0">
                <a:solidFill>
                  <a:srgbClr val="7030A0"/>
                </a:solidFill>
                <a:highlight>
                  <a:srgbClr val="FFFFFF"/>
                </a:highlight>
                <a:latin typeface="Times New Roman"/>
                <a:ea typeface="Times New Roman"/>
                <a:cs typeface="Times New Roman"/>
                <a:sym typeface="Times New Roman"/>
              </a:rPr>
              <a:t>Икки уоллааҕа уонна үс кыыстааҕа биллэр. Кытайга Харбиҥҥа кыра уолун Анатолийы кытта олорбута. Иккистээн кэргэннэммитэ, нуучча эмигрант дьахтарын ойох ылбыта. Онтон оҕолооҕо биллибэт.Улахан уола Василий Гаврилович Никифоров </a:t>
            </a:r>
            <a:r>
              <a:rPr lang="ru" sz="1850" dirty="0">
                <a:solidFill>
                  <a:srgbClr val="7030A0"/>
                </a:solidFill>
                <a:highlight>
                  <a:srgbClr val="FFFFFF"/>
                </a:highlight>
                <a:uFill>
                  <a:noFill/>
                </a:uFill>
                <a:latin typeface="Times New Roman"/>
                <a:ea typeface="Times New Roman"/>
                <a:cs typeface="Times New Roman"/>
                <a:sym typeface="Times New Roman"/>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Москубаҕа</a:t>
            </a:r>
            <a:r>
              <a:rPr lang="ru" sz="1850" dirty="0">
                <a:solidFill>
                  <a:srgbClr val="7030A0"/>
                </a:solidFill>
                <a:highlight>
                  <a:srgbClr val="FFFFFF"/>
                </a:highlight>
                <a:latin typeface="Times New Roman"/>
                <a:ea typeface="Times New Roman"/>
                <a:cs typeface="Times New Roman"/>
                <a:sym typeface="Times New Roman"/>
              </a:rPr>
              <a:t> тимир суол инженерын идэтин ылбыта, онтон МГУ философия факультетын бүтэрбитэ. 1912 сыллаахха француз төрүттээх Юлия Федоровна Кауль диэн графиняны кэргэн ылбыта. Москубаҕа кинини «Принц» диэн ааттыыллар эбит. 1918 сыллаахха Томскайга дуу Тобольскайга дуу өлбүтэ. </a:t>
            </a:r>
            <a:endParaRPr sz="1750">
              <a:solidFill>
                <a:srgbClr val="7030A0"/>
              </a:solidFill>
              <a:highlight>
                <a:srgbClr val="FFFFFF"/>
              </a:highlight>
              <a:latin typeface="Times New Roman"/>
              <a:ea typeface="Times New Roman"/>
              <a:cs typeface="Times New Roman"/>
              <a:sym typeface="Times New Roman"/>
            </a:endParaRPr>
          </a:p>
        </p:txBody>
      </p:sp>
      <p:pic>
        <p:nvPicPr>
          <p:cNvPr id="83" name="Google Shape;83;p18"/>
          <p:cNvPicPr preferRelativeResize="0"/>
          <p:nvPr/>
        </p:nvPicPr>
        <p:blipFill>
          <a:blip r:embed="rId4">
            <a:alphaModFix/>
          </a:blip>
          <a:stretch>
            <a:fillRect/>
          </a:stretch>
        </p:blipFill>
        <p:spPr>
          <a:xfrm>
            <a:off x="326075" y="152400"/>
            <a:ext cx="2333778" cy="48387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9"/>
          <p:cNvSpPr txBox="1"/>
          <p:nvPr/>
        </p:nvSpPr>
        <p:spPr>
          <a:xfrm>
            <a:off x="440875" y="81887"/>
            <a:ext cx="8416500" cy="2917988"/>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500"/>
              </a:spcBef>
              <a:spcAft>
                <a:spcPts val="0"/>
              </a:spcAft>
              <a:buNone/>
            </a:pPr>
            <a:r>
              <a:rPr lang="ru" sz="1050" b="1" dirty="0">
                <a:solidFill>
                  <a:srgbClr val="7030A0"/>
                </a:solidFill>
                <a:highlight>
                  <a:srgbClr val="FFFFFF"/>
                </a:highlight>
                <a:latin typeface="Times New Roman"/>
                <a:ea typeface="Times New Roman"/>
                <a:cs typeface="Times New Roman"/>
                <a:sym typeface="Times New Roman"/>
              </a:rPr>
              <a:t> </a:t>
            </a:r>
            <a:r>
              <a:rPr lang="ru" sz="1950" b="1" dirty="0">
                <a:solidFill>
                  <a:srgbClr val="7030A0"/>
                </a:solidFill>
                <a:highlight>
                  <a:srgbClr val="FFFFFF"/>
                </a:highlight>
                <a:latin typeface="Times New Roman"/>
                <a:ea typeface="Times New Roman"/>
                <a:cs typeface="Times New Roman"/>
                <a:sym typeface="Times New Roman"/>
              </a:rPr>
              <a:t>Кини уола Сергей Васильевич 1914 сыллаахха кулун тутар 3 күнүгэр төрөөбүтэ, Сталин аатынан Киин судаарыстыбаннай физкультура институтугар үөрэнэн иһэн, 1938 с. тутаары гыммыттарын истэн, Уһук Илин күрээбитэ. Онно Владивостокка олорон ойохтоммута уонна офицер идэтин ылбыта. Икки уолу төрөппүтэ. Дьоппуон сэриитигэр кыттыбыта, элбэх наҕараадалардаах эбит. Саха көрүҥнээҕин хаартыскалар туоһулууллар, сахатынан киэн туттара диэн уолаттара кэпсииллэр.</a:t>
            </a:r>
            <a:endParaRPr sz="1950" b="1">
              <a:solidFill>
                <a:srgbClr val="7030A0"/>
              </a:solidFill>
              <a:highlight>
                <a:srgbClr val="FFFFFF"/>
              </a:highlight>
              <a:latin typeface="Times New Roman"/>
              <a:ea typeface="Times New Roman"/>
              <a:cs typeface="Times New Roman"/>
              <a:sym typeface="Times New Roman"/>
            </a:endParaRPr>
          </a:p>
          <a:p>
            <a:pPr marL="0" lvl="0" indent="0" algn="l" rtl="0">
              <a:lnSpc>
                <a:spcPct val="115000"/>
              </a:lnSpc>
              <a:spcBef>
                <a:spcPts val="500"/>
              </a:spcBef>
              <a:spcAft>
                <a:spcPts val="0"/>
              </a:spcAft>
              <a:buNone/>
            </a:pPr>
            <a:r>
              <a:rPr lang="ru" sz="1950" b="1" dirty="0">
                <a:solidFill>
                  <a:srgbClr val="7030A0"/>
                </a:solidFill>
                <a:highlight>
                  <a:srgbClr val="FFFFFF"/>
                </a:highlight>
                <a:latin typeface="Times New Roman"/>
                <a:ea typeface="Times New Roman"/>
                <a:cs typeface="Times New Roman"/>
                <a:sym typeface="Times New Roman"/>
              </a:rPr>
              <a:t>Улахан уола Сергей Сергеевич (Манньыаттаах уолун улахан сиэнэ) аҕата бүтэрбэтэх физкультура институтун бүтэрбитэ, биллиилээх спортсмен уонна тренер этэ («Зенит» кулууп), билигин Москубаҕа олорор, Сергей Сергеевич Никифоров диэн уоллаах.</a:t>
            </a:r>
            <a:endParaRPr sz="1950" b="1">
              <a:solidFill>
                <a:srgbClr val="7030A0"/>
              </a:solidFill>
              <a:highlight>
                <a:srgbClr val="FFFFFF"/>
              </a:highlight>
              <a:latin typeface="Times New Roman"/>
              <a:ea typeface="Times New Roman"/>
              <a:cs typeface="Times New Roman"/>
              <a:sym typeface="Times New Roman"/>
            </a:endParaRPr>
          </a:p>
          <a:p>
            <a:pPr marL="0" lvl="0" indent="0" algn="l" rtl="0">
              <a:lnSpc>
                <a:spcPct val="115000"/>
              </a:lnSpc>
              <a:spcBef>
                <a:spcPts val="500"/>
              </a:spcBef>
              <a:spcAft>
                <a:spcPts val="500"/>
              </a:spcAft>
              <a:buNone/>
            </a:pPr>
            <a:r>
              <a:rPr lang="ru" sz="1950" b="1" dirty="0">
                <a:solidFill>
                  <a:srgbClr val="7030A0"/>
                </a:solidFill>
                <a:highlight>
                  <a:srgbClr val="FFFFFF"/>
                </a:highlight>
                <a:latin typeface="Times New Roman"/>
                <a:ea typeface="Times New Roman"/>
                <a:cs typeface="Times New Roman"/>
                <a:sym typeface="Times New Roman"/>
              </a:rPr>
              <a:t>Сергей Васильевич кыра уола сталевар идэтин баһылаабыт киһи, биир кыыстаах, сиэннэрдээх, эмиэ Москубаҕа </a:t>
            </a:r>
            <a:r>
              <a:rPr lang="ru" sz="1950" b="1" dirty="0" smtClean="0">
                <a:solidFill>
                  <a:srgbClr val="7030A0"/>
                </a:solidFill>
                <a:highlight>
                  <a:srgbClr val="FFFFFF"/>
                </a:highlight>
                <a:latin typeface="Times New Roman"/>
                <a:ea typeface="Times New Roman"/>
                <a:cs typeface="Times New Roman"/>
                <a:sym typeface="Times New Roman"/>
              </a:rPr>
              <a:t>олорор.</a:t>
            </a:r>
            <a:endParaRPr sz="1950" b="1">
              <a:solidFill>
                <a:srgbClr val="7030A0"/>
              </a:solidFill>
              <a:highlight>
                <a:srgbClr val="FFFFFF"/>
              </a:highlight>
              <a:latin typeface="Times New Roman"/>
              <a:ea typeface="Times New Roman"/>
              <a:cs typeface="Times New Roman"/>
              <a:sym typeface="Times New Roman"/>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93" name="Google Shape;93;p20"/>
          <p:cNvPicPr preferRelativeResize="0"/>
          <p:nvPr/>
        </p:nvPicPr>
        <p:blipFill>
          <a:blip r:embed="rId3">
            <a:alphaModFix/>
          </a:blip>
          <a:stretch>
            <a:fillRect/>
          </a:stretch>
        </p:blipFill>
        <p:spPr>
          <a:xfrm>
            <a:off x="513100" y="219200"/>
            <a:ext cx="3361540" cy="4838701"/>
          </a:xfrm>
          <a:prstGeom prst="rect">
            <a:avLst/>
          </a:prstGeom>
          <a:noFill/>
          <a:ln>
            <a:noFill/>
          </a:ln>
        </p:spPr>
      </p:pic>
      <p:pic>
        <p:nvPicPr>
          <p:cNvPr id="94" name="Google Shape;94;p20"/>
          <p:cNvPicPr preferRelativeResize="0"/>
          <p:nvPr/>
        </p:nvPicPr>
        <p:blipFill>
          <a:blip r:embed="rId4">
            <a:alphaModFix/>
          </a:blip>
          <a:stretch>
            <a:fillRect/>
          </a:stretch>
        </p:blipFill>
        <p:spPr>
          <a:xfrm>
            <a:off x="4908825" y="152400"/>
            <a:ext cx="3521006" cy="48387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99" name="Google Shape;99;p21"/>
          <p:cNvPicPr preferRelativeResize="0"/>
          <p:nvPr/>
        </p:nvPicPr>
        <p:blipFill>
          <a:blip r:embed="rId3">
            <a:alphaModFix/>
          </a:blip>
          <a:stretch>
            <a:fillRect/>
          </a:stretch>
        </p:blipFill>
        <p:spPr>
          <a:xfrm>
            <a:off x="246526" y="86170"/>
            <a:ext cx="6451600" cy="4838700"/>
          </a:xfrm>
          <a:prstGeom prst="rect">
            <a:avLst/>
          </a:prstGeom>
          <a:noFill/>
          <a:ln>
            <a:noFill/>
          </a:ln>
        </p:spPr>
      </p:pic>
      <p:pic>
        <p:nvPicPr>
          <p:cNvPr id="3" name="Рисунок 2" descr="C:\ФОТКИ, семья\Портреты КВС\ВС3 (2).jpg"/>
          <p:cNvPicPr/>
          <p:nvPr/>
        </p:nvPicPr>
        <p:blipFill>
          <a:blip r:embed="rId4" cstate="print"/>
          <a:srcRect/>
          <a:stretch>
            <a:fillRect/>
          </a:stretch>
        </p:blipFill>
        <p:spPr bwMode="auto">
          <a:xfrm>
            <a:off x="6803267" y="2953091"/>
            <a:ext cx="819150" cy="929640"/>
          </a:xfrm>
          <a:prstGeom prst="rect">
            <a:avLst/>
          </a:prstGeom>
          <a:noFill/>
          <a:ln w="9525">
            <a:noFill/>
            <a:miter lim="800000"/>
            <a:headEnd/>
            <a:tailEnd/>
          </a:ln>
        </p:spPr>
      </p:pic>
      <p:sp>
        <p:nvSpPr>
          <p:cNvPr id="2049" name="Rectangle 1"/>
          <p:cNvSpPr>
            <a:spLocks noChangeArrowheads="1"/>
          </p:cNvSpPr>
          <p:nvPr/>
        </p:nvSpPr>
        <p:spPr bwMode="auto">
          <a:xfrm>
            <a:off x="6721522" y="3875964"/>
            <a:ext cx="2422478"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Кривошапкина Валентина Семеновна </a:t>
            </a:r>
            <a:endParaRPr kumimoji="0" lang="ru-RU"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ГБПОУ </a:t>
            </a:r>
            <a:r>
              <a:rPr kumimoji="0" lang="ru-RU" sz="10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ru-RU" sz="1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ХОК</a:t>
            </a:r>
            <a:r>
              <a:rPr kumimoji="0" lang="ru-RU" sz="1000" b="0" i="0" u="none" strike="noStrike" cap="none" normalizeH="0" baseline="0" dirty="0" smtClean="0">
                <a:ln>
                  <a:noFill/>
                </a:ln>
                <a:solidFill>
                  <a:schemeClr val="tx1"/>
                </a:solidFill>
                <a:effectLst/>
                <a:latin typeface="Calibri"/>
                <a:ea typeface="Calibri" pitchFamily="34" charset="0"/>
                <a:cs typeface="Times New Roman" pitchFamily="18" charset="0"/>
              </a:rPr>
              <a:t>»</a:t>
            </a:r>
            <a:endParaRPr kumimoji="0" lang="ru-RU"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им.Н.Е. </a:t>
            </a:r>
            <a:r>
              <a:rPr kumimoji="0" lang="ru-RU" sz="1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Мординова-Амма</a:t>
            </a:r>
            <a:r>
              <a:rPr kumimoji="0" lang="ru-RU" sz="1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Аччыгыйа </a:t>
            </a:r>
            <a:endParaRPr kumimoji="0" lang="ru-RU"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TotalTime>
  <Words>437</Words>
  <PresentationFormat>Экран (16:9)</PresentationFormat>
  <Paragraphs>12</Paragraphs>
  <Slides>9</Slides>
  <Notes>9</Notes>
  <HiddenSlides>0</HiddenSlides>
  <MMClips>0</MMClips>
  <ScaleCrop>false</ScaleCrop>
  <HeadingPairs>
    <vt:vector size="4" baseType="variant">
      <vt:variant>
        <vt:lpstr>Тема</vt:lpstr>
      </vt:variant>
      <vt:variant>
        <vt:i4>1</vt:i4>
      </vt:variant>
      <vt:variant>
        <vt:lpstr>Заголовки слайдов</vt:lpstr>
      </vt:variant>
      <vt:variant>
        <vt:i4>9</vt:i4>
      </vt:variant>
    </vt:vector>
  </HeadingPairs>
  <TitlesOfParts>
    <vt:vector size="10" baseType="lpstr">
      <vt:lpstr>Simple Light</vt:lpstr>
      <vt:lpstr>Никифоров Гаврил Васильевич- Манньыаттаах уола </vt:lpstr>
      <vt:lpstr>Слайд 2</vt:lpstr>
      <vt:lpstr>Слайд 3</vt:lpstr>
      <vt:lpstr>Слайд 4</vt:lpstr>
      <vt:lpstr>Слайд 5</vt:lpstr>
      <vt:lpstr>Слайд 6</vt:lpstr>
      <vt:lpstr>Слайд 7</vt:lpstr>
      <vt:lpstr>Слайд 8</vt:lpstr>
      <vt:lpstr>Слайд 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Никифоров Гаврил Васильевич </dc:title>
  <cp:lastModifiedBy>Home</cp:lastModifiedBy>
  <cp:revision>5</cp:revision>
  <dcterms:modified xsi:type="dcterms:W3CDTF">2021-12-12T06:22:36Z</dcterms:modified>
</cp:coreProperties>
</file>