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Кыбытык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тыл,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киллэһик этии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092280" y="3356992"/>
            <a:ext cx="1403648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323528" y="4005064"/>
            <a:ext cx="1872208" cy="194421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олнце 5"/>
          <p:cNvSpPr/>
          <p:nvPr/>
        </p:nvSpPr>
        <p:spPr>
          <a:xfrm>
            <a:off x="539552" y="332656"/>
            <a:ext cx="2088232" cy="172819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Кыбытык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киллэһик этии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саҥарар киһи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этэригэр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сыһыанын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эбии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бэлиэтээһини көрдөрөр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Саҥарар кэмҥэ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тохтобуллаах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сурукка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кыбытык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тыл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соппутуойдаах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оттон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кыбытык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этии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соппутуойдаах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сороҕор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икки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өтт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ттэн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тириэлээх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эбэтэр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ускуопкалаах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буолуон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Кыбытык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этии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сэдэх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Кыбытык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тыл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араас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суолталаах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бэйэ</a:t>
            </a:r>
            <a:r>
              <a:rPr lang="ru-RU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сыһыанын көрдөрөр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400" u="sng" dirty="0" err="1" smtClean="0">
                <a:latin typeface="Times New Roman" pitchFamily="18" charset="0"/>
                <a:cs typeface="Times New Roman" pitchFamily="18" charset="0"/>
              </a:rPr>
              <a:t>эрэнии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кырдьык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кырдьыга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баара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дьиҕэр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биллэн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турар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көстөн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турар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саарбаҕа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суох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400" u="sng" dirty="0" err="1" smtClean="0">
                <a:latin typeface="Times New Roman" pitchFamily="18" charset="0"/>
                <a:cs typeface="Times New Roman" pitchFamily="18" charset="0"/>
              </a:rPr>
              <a:t>саарбахтааһын</a:t>
            </a:r>
            <a:r>
              <a:rPr lang="ru-RU" sz="3400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u="sng" dirty="0" err="1" smtClean="0">
                <a:latin typeface="Times New Roman" pitchFamily="18" charset="0"/>
                <a:cs typeface="Times New Roman" pitchFamily="18" charset="0"/>
              </a:rPr>
              <a:t>сэрэйии</a:t>
            </a:r>
            <a:r>
              <a:rPr lang="ru-RU" sz="3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(бука,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арааһа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баҕар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бадаҕа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быһыыта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400" u="sng" dirty="0" err="1" smtClean="0">
                <a:latin typeface="Times New Roman" pitchFamily="18" charset="0"/>
                <a:cs typeface="Times New Roman" pitchFamily="18" charset="0"/>
              </a:rPr>
              <a:t>үөрүү</a:t>
            </a:r>
            <a:r>
              <a:rPr lang="el-GR" sz="3400" u="sng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400" u="sng" dirty="0" err="1" smtClean="0">
                <a:latin typeface="Times New Roman" pitchFamily="18" charset="0"/>
                <a:cs typeface="Times New Roman" pitchFamily="18" charset="0"/>
              </a:rPr>
              <a:t>хомойуу</a:t>
            </a:r>
            <a:r>
              <a:rPr lang="ru-RU" sz="3400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u="sng" dirty="0" err="1" smtClean="0">
                <a:latin typeface="Times New Roman" pitchFamily="18" charset="0"/>
                <a:cs typeface="Times New Roman" pitchFamily="18" charset="0"/>
              </a:rPr>
              <a:t>кыыһырыы-абарыы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дьолго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киһи үөрүөх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үөрүөм быатыгар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муһар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, хомойуох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иһин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киһи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хомойуох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хомолтото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баар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киһи кыһыйыах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кыһыытыгар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, абата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);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туохха</a:t>
            </a:r>
            <a:r>
              <a:rPr lang="ru-RU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олоҕуран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этэри</a:t>
            </a:r>
            <a:r>
              <a:rPr lang="ru-RU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көрдөрөр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(мин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санаабар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үгэс курдук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урут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эппит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хаһыат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суруйарынан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ким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барыта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билэринэн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сураҕа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);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санаа</a:t>
            </a:r>
            <a:r>
              <a:rPr lang="ru-RU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бэрээдэгин</a:t>
            </a:r>
            <a:r>
              <a:rPr lang="ru-RU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көрдөрөр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бастакыта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иккиһэ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бастатан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туран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тиһэҕэр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);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киһиэхэ эйэҕэс</a:t>
            </a:r>
            <a:r>
              <a:rPr lang="ru-RU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ытыктыыр</a:t>
            </a:r>
            <a:r>
              <a:rPr lang="ru-RU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сыһыаны көрдөрөр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баһаалыста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бырастыы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гын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884368" y="5085184"/>
            <a:ext cx="936104" cy="15121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Ааҕыҥ.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Этиилэртэн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кыбытык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тылы,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киллэһик этиини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булуҥ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Кыралары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арааһа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албынныыгын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дуу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? 2.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Бэйэҕит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көрүөх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саатар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тыаспын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истиэх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эбиккит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3.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Ыт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үрэн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моргуйар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Суодаҥа Бүөтүр Микиитис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Кэрэмээһэп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киэргэтэр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киһилэрэ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кырдьан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налыйбыт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хара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ыта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үрэр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Көтүппэт эрэйдээҕи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уруккута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бэрт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булчут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ыт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этэ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оҕолор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дьээбэлээн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ампаар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үрдүгэр таһааран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кэбиспиттэрэ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буолуо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Амма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Аччыгыйа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5.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Кырдьык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этэрэ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оруннаах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6.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эрээри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мин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санаабар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туох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барыта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чуолкай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буолуохтаах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7.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Алтыс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уруок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бүтээтин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кытта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учуутал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тахса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илигинэ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күрүөхтэрэ диэтэҕэ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буолуо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Анна Ивановна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соҕотоҕун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улахан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баҕайы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суумкатын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туппутунан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киирдэ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8.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Күһүҥҥү</a:t>
            </a:r>
            <a:r>
              <a:rPr lang="el-GR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липпэрэҥҥэ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массыыналар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хайыта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сүүрбэтэхтэринэ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сэбиэт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суоппардары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кытта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охсуһар охсуһуута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туох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алдьаппат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гына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тоҥон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кыһын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аспаал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көнө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суол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килэйэн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турара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(Д)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321</Words>
  <Application>Microsoft Office PowerPoint</Application>
  <PresentationFormat>Экран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Кыбытык тыл, киллэһик этии</vt:lpstr>
      <vt:lpstr>Слайд 2</vt:lpstr>
      <vt:lpstr>Кыбытык тыл араас суолталаах буолар: </vt:lpstr>
      <vt:lpstr>Ааҕыҥ. Этиилэртэн кыбытык тылы, киллэһик этиини булуҥ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Кыбытык тыл, киллэһик этии</dc:title>
  <cp:lastModifiedBy>Агафья</cp:lastModifiedBy>
  <cp:revision>2</cp:revision>
  <dcterms:modified xsi:type="dcterms:W3CDTF">2021-03-10T13:57:33Z</dcterms:modified>
</cp:coreProperties>
</file>