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81" r:id="rId2"/>
    <p:sldId id="285" r:id="rId3"/>
    <p:sldId id="257" r:id="rId4"/>
    <p:sldId id="258" r:id="rId5"/>
    <p:sldId id="282" r:id="rId6"/>
    <p:sldId id="283" r:id="rId7"/>
    <p:sldId id="262" r:id="rId8"/>
    <p:sldId id="276" r:id="rId9"/>
    <p:sldId id="277" r:id="rId10"/>
    <p:sldId id="278" r:id="rId11"/>
    <p:sldId id="263" r:id="rId12"/>
    <p:sldId id="264" r:id="rId13"/>
    <p:sldId id="265" r:id="rId14"/>
    <p:sldId id="284" r:id="rId15"/>
    <p:sldId id="266" r:id="rId16"/>
    <p:sldId id="267" r:id="rId17"/>
    <p:sldId id="280" r:id="rId18"/>
    <p:sldId id="271" r:id="rId19"/>
    <p:sldId id="268" r:id="rId20"/>
    <p:sldId id="269" r:id="rId21"/>
    <p:sldId id="270" r:id="rId22"/>
    <p:sldId id="272" r:id="rId23"/>
    <p:sldId id="260" r:id="rId24"/>
    <p:sldId id="261" r:id="rId25"/>
    <p:sldId id="279" r:id="rId26"/>
    <p:sldId id="273" r:id="rId27"/>
    <p:sldId id="274" r:id="rId28"/>
    <p:sldId id="275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7" d="100"/>
          <a:sy n="87" d="100"/>
        </p:scale>
        <p:origin x="-1330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78F73B-2C22-4D64-A880-422D7BF9DC72}" type="datetimeFigureOut">
              <a:rPr lang="ru-RU" smtClean="0"/>
              <a:pPr/>
              <a:t>12.12.2021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5ED03B-F591-4127-AF0F-B1AD4F672A5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17A1B-5E40-498E-8A6C-632201F92DA1}" type="datetimeFigureOut">
              <a:rPr lang="ru-RU" smtClean="0"/>
              <a:pPr/>
              <a:t>12.12.2021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E173-05ED-4A1F-9C19-427EB76EE5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21000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17A1B-5E40-498E-8A6C-632201F92DA1}" type="datetimeFigureOut">
              <a:rPr lang="ru-RU" smtClean="0"/>
              <a:pPr/>
              <a:t>12.12.2021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E173-05ED-4A1F-9C19-427EB76EE5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1000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17A1B-5E40-498E-8A6C-632201F92DA1}" type="datetimeFigureOut">
              <a:rPr lang="ru-RU" smtClean="0"/>
              <a:pPr/>
              <a:t>12.12.2021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E173-05ED-4A1F-9C19-427EB76EE5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1000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17A1B-5E40-498E-8A6C-632201F92DA1}" type="datetimeFigureOut">
              <a:rPr lang="ru-RU" smtClean="0"/>
              <a:pPr/>
              <a:t>12.12.2021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E173-05ED-4A1F-9C19-427EB76EE5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1000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17A1B-5E40-498E-8A6C-632201F92DA1}" type="datetimeFigureOut">
              <a:rPr lang="ru-RU" smtClean="0"/>
              <a:pPr/>
              <a:t>12.12.2021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E173-05ED-4A1F-9C19-427EB76EE5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21000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17A1B-5E40-498E-8A6C-632201F92DA1}" type="datetimeFigureOut">
              <a:rPr lang="ru-RU" smtClean="0"/>
              <a:pPr/>
              <a:t>12.12.2021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E173-05ED-4A1F-9C19-427EB76EE5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1000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17A1B-5E40-498E-8A6C-632201F92DA1}" type="datetimeFigureOut">
              <a:rPr lang="ru-RU" smtClean="0"/>
              <a:pPr/>
              <a:t>12.12.2021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E173-05ED-4A1F-9C19-427EB76EE5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1000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17A1B-5E40-498E-8A6C-632201F92DA1}" type="datetimeFigureOut">
              <a:rPr lang="ru-RU" smtClean="0"/>
              <a:pPr/>
              <a:t>12.12.2021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C2E173-05ED-4A1F-9C19-427EB76EE56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Tm="21000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17A1B-5E40-498E-8A6C-632201F92DA1}" type="datetimeFigureOut">
              <a:rPr lang="ru-RU" smtClean="0"/>
              <a:pPr/>
              <a:t>12.12.2021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E173-05ED-4A1F-9C19-427EB76EE5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1000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17A1B-5E40-498E-8A6C-632201F92DA1}" type="datetimeFigureOut">
              <a:rPr lang="ru-RU" smtClean="0"/>
              <a:pPr/>
              <a:t>12.12.2021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05C2E173-05ED-4A1F-9C19-427EB76EE5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1000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27217A1B-5E40-498E-8A6C-632201F92DA1}" type="datetimeFigureOut">
              <a:rPr lang="ru-RU" smtClean="0"/>
              <a:pPr/>
              <a:t>12.12.2021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E173-05ED-4A1F-9C19-427EB76EE5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1000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7217A1B-5E40-498E-8A6C-632201F92DA1}" type="datetimeFigureOut">
              <a:rPr lang="ru-RU" smtClean="0"/>
              <a:pPr/>
              <a:t>12.12.2021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05C2E173-05ED-4A1F-9C19-427EB76EE56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Tm="21000">
    <p:cover/>
  </p:transition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16_%D1%81%D0%B5%D0%BD%D1%82%D1%8F%D0%B1%D1%80%D1%8F" TargetMode="External"/><Relationship Id="rId3" Type="http://schemas.openxmlformats.org/officeDocument/2006/relationships/image" Target="../media/image21.jpeg"/><Relationship Id="rId7" Type="http://schemas.openxmlformats.org/officeDocument/2006/relationships/hyperlink" Target="https://ru.wikipedia.org/wiki/%D0%9B%D0%B5%D0%BD%D0%B8%D0%BD%D0%B3%D1%80%D0%B0%D0%B4%D1%81%D0%BA%D0%B0%D1%8F_%D0%BE%D0%B1%D0%BB%D0%B0%D1%81%D1%82%D1%8C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92%D0%BE%D0%B7%D0%BD%D0%B5%D1%81%D0%B5%D0%BD%D1%8C%D0%B5_(%D0%9B%D0%B5%D0%BD%D0%B8%D0%BD%D0%B3%D1%80%D0%B0%D0%B4%D1%81%D0%BA%D0%B0%D1%8F_%D0%BE%D0%B1%D0%BB%D0%B0%D1%81%D1%82%D1%8C)" TargetMode="External"/><Relationship Id="rId11" Type="http://schemas.openxmlformats.org/officeDocument/2006/relationships/hyperlink" Target="https://ru.wikipedia.org/wiki/%D0%A1%D0%BE%D1%8E%D0%B7_%D0%BF%D0%B8%D1%81%D0%B0%D1%82%D0%B5%D0%BB%D0%B5%D0%B9_%D0%A0%D0%BE%D1%81%D1%81%D0%B8%D0%B8" TargetMode="External"/><Relationship Id="rId5" Type="http://schemas.openxmlformats.org/officeDocument/2006/relationships/hyperlink" Target="https://ru.wikipedia.org/wiki/1949" TargetMode="External"/><Relationship Id="rId10" Type="http://schemas.openxmlformats.org/officeDocument/2006/relationships/hyperlink" Target="https://ru.wikipedia.org/wiki/%D0%A1%D0%B0%D0%BD%D0%BA%D1%82-%D0%9F%D0%B5%D1%82%D0%B5%D1%80%D0%B1%D1%83%D1%80%D0%B3" TargetMode="External"/><Relationship Id="rId4" Type="http://schemas.openxmlformats.org/officeDocument/2006/relationships/hyperlink" Target="https://ru.wikipedia.org/wiki/25_%D0%B0%D0%B2%D0%B3%D1%83%D1%81%D1%82%D0%B0" TargetMode="External"/><Relationship Id="rId9" Type="http://schemas.openxmlformats.org/officeDocument/2006/relationships/hyperlink" Target="https://ru.wikipedia.org/wiki/2018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1142976" y="285728"/>
            <a:ext cx="685804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Өксөкүлээх өрүү тыыннаах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!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9940" name="Picture 4" descr="https://ds02.infourok.ru/uploads/ex/0ef3/0002ba8a-5d43b514/img10.jpg"/>
          <p:cNvPicPr>
            <a:picLocks noChangeAspect="1" noChangeArrowheads="1"/>
          </p:cNvPicPr>
          <p:nvPr/>
        </p:nvPicPr>
        <p:blipFill>
          <a:blip r:embed="rId2"/>
          <a:srcRect l="9877" t="4938" r="7407" b="9465"/>
          <a:stretch>
            <a:fillRect/>
          </a:stretch>
        </p:blipFill>
        <p:spPr bwMode="auto">
          <a:xfrm>
            <a:off x="1785918" y="1142984"/>
            <a:ext cx="5072098" cy="3936554"/>
          </a:xfrm>
          <a:prstGeom prst="rect">
            <a:avLst/>
          </a:prstGeom>
          <a:noFill/>
        </p:spPr>
      </p:pic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1214414" y="5232200"/>
            <a:ext cx="671517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ah-RU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Үлэни толордо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Малышев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Харысхан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Георгиевич,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Таатта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улууһа,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С.Р.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Кулачиков-Эллэй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аатынан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Чычымах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орто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оскуолата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9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кылаас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err="1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Салайааччы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Кривошапкина Валентина Семеновна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21000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500702"/>
            <a:ext cx="7929618" cy="1357298"/>
          </a:xfrm>
        </p:spPr>
        <p:txBody>
          <a:bodyPr>
            <a:noAutofit/>
          </a:bodyPr>
          <a:lstStyle/>
          <a:p>
            <a:pPr algn="ctr"/>
            <a:r>
              <a:rPr lang="sah-RU" sz="24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Лена Винокурова </a:t>
            </a:r>
            <a:r>
              <a:rPr lang="ru-RU" sz="24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«Саха </a:t>
            </a:r>
            <a:r>
              <a:rPr lang="ru-RU" sz="2400" b="1" dirty="0" err="1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интеллигенциятыгар</a:t>
            </a:r>
            <a:r>
              <a:rPr lang="ru-RU" sz="24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 </a:t>
            </a:r>
            <a:r>
              <a:rPr lang="ru-RU" sz="2400" b="1" dirty="0" err="1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сурук</a:t>
            </a:r>
            <a:r>
              <a:rPr lang="ru-RU" sz="24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уонна</a:t>
            </a:r>
            <a:r>
              <a:rPr lang="ru-RU" sz="24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мин </a:t>
            </a:r>
            <a:r>
              <a:rPr lang="ru-RU" sz="2400" b="1" dirty="0" err="1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дьиэ</a:t>
            </a:r>
            <a:r>
              <a:rPr lang="ru-RU" sz="24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кэргэним</a:t>
            </a:r>
            <a:r>
              <a:rPr lang="ru-RU" sz="24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экономическай</a:t>
            </a:r>
            <a:r>
              <a:rPr lang="ru-RU" sz="24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туруга</a:t>
            </a:r>
            <a:r>
              <a:rPr lang="ru-RU" sz="24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 </a:t>
            </a:r>
            <a:r>
              <a:rPr lang="ru-RU" sz="2400" b="1" dirty="0" err="1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чинчийиитинэн</a:t>
            </a:r>
            <a:r>
              <a:rPr lang="ru-RU" sz="24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  <a:r>
              <a:rPr lang="en-US" sz="24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</a:t>
            </a:r>
            <a:r>
              <a:rPr lang="ru-RU" sz="24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миэстэни</a:t>
            </a:r>
            <a:r>
              <a:rPr lang="ru-RU" sz="24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ылбыта</a:t>
            </a:r>
            <a:r>
              <a:rPr lang="ru-RU" sz="24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ru-RU" sz="2400" b="1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2" descr="E:\Өксөкүлээх ааҕыылара\Өксөлүлээх ааҕыылара\P10309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52" t="6173" b="4938"/>
          <a:stretch>
            <a:fillRect/>
          </a:stretch>
        </p:blipFill>
        <p:spPr bwMode="auto">
          <a:xfrm>
            <a:off x="575441" y="214290"/>
            <a:ext cx="7925649" cy="53834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21000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C:\Users\школа\Desktop\Өксөкүлээх\P10309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67868"/>
            <a:ext cx="8429684" cy="6322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Tm="21000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C:\Users\школа\Desktop\Өксөкүлээх\P10309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67868"/>
            <a:ext cx="8429684" cy="6322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Tm="21000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C:\Users\школа\Desktop\Өксөкүлээх\P10309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8572560" cy="64294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Tm="21000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школа\Desktop\Өксөкүлээх\P10209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9086" t="29358" r="-114"/>
          <a:stretch>
            <a:fillRect/>
          </a:stretch>
        </p:blipFill>
        <p:spPr bwMode="auto">
          <a:xfrm>
            <a:off x="928662" y="214290"/>
            <a:ext cx="7429552" cy="55418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142976" y="5842337"/>
            <a:ext cx="714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Улахан</a:t>
            </a:r>
            <a:r>
              <a:rPr lang="ru-RU" sz="20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err="1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сиэнэ</a:t>
            </a:r>
            <a:r>
              <a:rPr lang="ru-RU" sz="20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err="1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Атос</a:t>
            </a:r>
            <a:r>
              <a:rPr lang="ru-RU" sz="20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err="1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Реасович</a:t>
            </a:r>
            <a:r>
              <a:rPr lang="ru-RU" sz="20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err="1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Кулаковскай</a:t>
            </a:r>
            <a:r>
              <a:rPr lang="ru-RU" sz="20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«</a:t>
            </a:r>
            <a:r>
              <a:rPr lang="sah-RU" sz="20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Көтүөххэ үрдүккэ хотойдуу</a:t>
            </a:r>
            <a:r>
              <a:rPr lang="ru-RU" sz="20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 </a:t>
            </a:r>
            <a:r>
              <a:rPr lang="ru-RU" sz="2000" b="1" dirty="0" err="1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аа</a:t>
            </a:r>
            <a:r>
              <a:rPr lang="sah-RU" sz="20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ҕыылары тэрийсээччилэртэн биирдэстэрэ.</a:t>
            </a:r>
            <a:endParaRPr lang="ru-RU" sz="2000" b="1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advTm="21000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5000"/>
            <a:ext cx="7467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5842" name="Picture 2" descr="C:\Users\школа\Desktop\Өксөкүлээх\P10309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095" y="214290"/>
            <a:ext cx="8667810" cy="65008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Tm="21000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589" r="3213"/>
          <a:stretch>
            <a:fillRect/>
          </a:stretch>
        </p:blipFill>
        <p:spPr bwMode="auto">
          <a:xfrm rot="5400000">
            <a:off x="1363870" y="-821561"/>
            <a:ext cx="6487698" cy="85011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Tm="21000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im0-tub-ru.yandex.net/i?id=b27113780061ef398f9232c4160e22dc-l&amp;n=1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928670"/>
            <a:ext cx="3000396" cy="4857784"/>
          </a:xfrm>
          <a:prstGeom prst="rect">
            <a:avLst/>
          </a:prstGeom>
          <a:noFill/>
        </p:spPr>
      </p:pic>
      <p:pic>
        <p:nvPicPr>
          <p:cNvPr id="1028" name="Picture 4" descr="https://static.nevnov.ru/uploads/2018/09/17/full-15371638502e2f5838bda62b4b5edd2c3f4c3dc5c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5" y="642918"/>
            <a:ext cx="2428892" cy="333567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14282" y="4071942"/>
            <a:ext cx="35719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Никола́й</a:t>
            </a: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Миха́йлович</a:t>
            </a: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Коня́ев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4" tooltip="25 августа"/>
              </a:rPr>
              <a:t>25 августа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5" tooltip="1949"/>
              </a:rPr>
              <a:t>1949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пос. 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6" tooltip="Вознесенье (Ленинградская область)"/>
              </a:rPr>
              <a:t>Вознесенье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 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7" tooltip="Ленинградская область"/>
              </a:rPr>
              <a:t>Ленинградская область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— 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8" tooltip="16 сентября"/>
              </a:rPr>
              <a:t>16 сентября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9" tooltip="2018"/>
              </a:rPr>
              <a:t>2018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10" tooltip="Санкт-Петербург"/>
              </a:rPr>
              <a:t>Санкт-Петербург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 — русский писатель, секретарь Правления 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11" tooltip="Союз писателей России"/>
              </a:rPr>
              <a:t>Союза писателей России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Председатель Православного общества писателей Санкт-Петербурга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21000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722" b="1124"/>
          <a:stretch>
            <a:fillRect/>
          </a:stretch>
        </p:blipFill>
        <p:spPr bwMode="auto">
          <a:xfrm>
            <a:off x="142844" y="214290"/>
            <a:ext cx="8831606" cy="64294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Tm="21000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072074"/>
            <a:ext cx="7467600" cy="1428752"/>
          </a:xfrm>
        </p:spPr>
        <p:txBody>
          <a:bodyPr numCol="2">
            <a:normAutofit/>
          </a:bodyPr>
          <a:lstStyle/>
          <a:p>
            <a:r>
              <a:rPr lang="sah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Н</a:t>
            </a:r>
            <a:r>
              <a:rPr lang="sah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уучча ньургунун кытта</a:t>
            </a: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/>
            </a:r>
            <a:b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</a:br>
            <a:r>
              <a:rPr lang="sah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Туруулаһар доҕор буол,</a:t>
            </a: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/>
            </a:r>
            <a:b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</a:br>
            <a:r>
              <a:rPr lang="sah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Саха талыытын кытта</a:t>
            </a: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/>
            </a:r>
            <a:b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</a:br>
            <a:r>
              <a:rPr lang="sah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Самдайдаһар атас буол,</a:t>
            </a: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/>
            </a:r>
            <a:b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</a:b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/>
            </a:r>
            <a:b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</a:br>
            <a:r>
              <a:rPr lang="sah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Үрдүк үөрэхтээхтэри кытта</a:t>
            </a: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/>
            </a:r>
            <a:b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</a:br>
            <a:r>
              <a:rPr lang="sah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Өйөнсөн үөскээ,</a:t>
            </a: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/>
            </a:r>
            <a:b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</a:br>
            <a:r>
              <a:rPr lang="sah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Бэрт мэйиилээхтэри кытта </a:t>
            </a: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/>
            </a:r>
            <a:b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</a:br>
            <a:r>
              <a:rPr lang="sah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Тэҥнэһэн сэргэстэс!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36866" name="Picture 2" descr="C:\Users\школа\Desktop\Өксөкүлээх\P10308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6833"/>
          <a:stretch>
            <a:fillRect/>
          </a:stretch>
        </p:blipFill>
        <p:spPr bwMode="auto">
          <a:xfrm>
            <a:off x="178563" y="142852"/>
            <a:ext cx="8786874" cy="48218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Tm="21000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школа\Desktop\Өксөкүлээх\сканирование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75075"/>
            <a:ext cx="4000528" cy="65078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857752" y="642918"/>
            <a:ext cx="4000528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Аныгылыы</a:t>
            </a:r>
            <a:r>
              <a:rPr kumimoji="0" 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албастаах</a:t>
            </a:r>
            <a:r>
              <a:rPr kumimoji="0" 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сахха</a:t>
            </a:r>
            <a:endParaRPr kumimoji="0" lang="ru-RU" sz="20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Айхалы</a:t>
            </a:r>
            <a:r>
              <a:rPr kumimoji="0" 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тардыһан</a:t>
            </a:r>
            <a:endParaRPr kumimoji="0" lang="ru-RU" sz="20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Алҕаатаҕым буоллун</a:t>
            </a:r>
            <a:endParaRPr kumimoji="0" lang="ru-RU" sz="20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Саҥа ыччаппын</a:t>
            </a:r>
            <a:r>
              <a:rPr kumimoji="0" 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,</a:t>
            </a:r>
            <a:endParaRPr kumimoji="0" lang="ru-RU" sz="20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Субу</a:t>
            </a:r>
            <a:r>
              <a:rPr kumimoji="0" 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кубулҕаттаах үйэҕэ</a:t>
            </a:r>
            <a:r>
              <a:rPr kumimoji="0" 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20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Уруйу</a:t>
            </a:r>
            <a:r>
              <a:rPr kumimoji="0" 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тосхойон</a:t>
            </a:r>
            <a:endParaRPr kumimoji="0" lang="ru-RU" sz="20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Туойдаҕым буоллун</a:t>
            </a:r>
            <a:endParaRPr kumimoji="0" lang="ru-RU" sz="20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Оҕолоох –доҕорбор</a:t>
            </a:r>
            <a:endParaRPr kumimoji="0" lang="ru-RU" sz="20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Түскэ сүбэлиибин</a:t>
            </a:r>
            <a:endParaRPr kumimoji="0" lang="ru-RU" sz="20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Томторго</a:t>
            </a:r>
            <a:r>
              <a:rPr kumimoji="0" 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соргулуубун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!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cs typeface="Arial" pitchFamily="34" charset="0"/>
              </a:rPr>
              <a:t>ө</a:t>
            </a:r>
            <a:r>
              <a:rPr lang="sah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cs typeface="Arial" pitchFamily="34" charset="0"/>
              </a:rPr>
              <a:t>ксөкүлээх </a:t>
            </a:r>
            <a:r>
              <a:rPr lang="sah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cs typeface="Arial" pitchFamily="34" charset="0"/>
              </a:rPr>
              <a:t>ө</a:t>
            </a:r>
            <a:r>
              <a:rPr lang="sah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cs typeface="Arial" pitchFamily="34" charset="0"/>
              </a:rPr>
              <a:t>лөксөй</a:t>
            </a:r>
            <a:endParaRPr kumimoji="0" lang="ru-RU" sz="2000" b="1" i="0" u="none" strike="noStrike" cap="all" normalizeH="0" baseline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advTm="21000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C:\Users\школа\Desktop\Өксөкүлээх\P10308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095" y="178571"/>
            <a:ext cx="8667810" cy="65008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Tm="21000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 descr="C:\Users\школа\Desktop\Өксөкүлээх\P10308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657" y="124993"/>
            <a:ext cx="8810687" cy="66080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Tm="21000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5715000"/>
            <a:ext cx="7467600" cy="1143000"/>
          </a:xfrm>
        </p:spPr>
        <p:txBody>
          <a:bodyPr>
            <a:norm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«Интеллигенция</a:t>
            </a:r>
            <a:r>
              <a:rPr lang="sah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ҕа сурук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» 100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сыллаах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 </a:t>
            </a:r>
            <a:r>
              <a:rPr lang="sah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үбүлүөйүн бэлиэтээһин. Дьокуускай.2012с.</a:t>
            </a:r>
            <a:endParaRPr lang="ru-RU" dirty="0"/>
          </a:p>
        </p:txBody>
      </p:sp>
      <p:pic>
        <p:nvPicPr>
          <p:cNvPr id="39938" name="Picture 2" descr="C:\Users\школа\Desktop\Өксөкүлээх\P10504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42852"/>
            <a:ext cx="7715304" cy="57864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Tm="21000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445" y="500042"/>
            <a:ext cx="8847111" cy="58579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Tm="21000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129" t="7632" r="828" b="3392"/>
          <a:stretch>
            <a:fillRect/>
          </a:stretch>
        </p:blipFill>
        <p:spPr bwMode="auto">
          <a:xfrm>
            <a:off x="214281" y="761776"/>
            <a:ext cx="8715437" cy="53344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Tm="21000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G:\Хотойдуу кетуеххэ\P10209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3283"/>
          <a:stretch>
            <a:fillRect/>
          </a:stretch>
        </p:blipFill>
        <p:spPr bwMode="auto">
          <a:xfrm>
            <a:off x="178363" y="571480"/>
            <a:ext cx="8787275" cy="57150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Tm="18000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2852"/>
            <a:ext cx="9144000" cy="671514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sah-RU" sz="3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Бар дьоҥҥор </a:t>
            </a:r>
            <a:endParaRPr lang="ru-RU" sz="39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  <a:p>
            <a:pPr algn="ctr">
              <a:buNone/>
            </a:pPr>
            <a:r>
              <a:rPr lang="sah-RU" sz="3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Баттанар күнүгэр</a:t>
            </a:r>
            <a:endParaRPr lang="ru-RU" sz="39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  <a:p>
            <a:pPr algn="ctr">
              <a:buNone/>
            </a:pPr>
            <a:r>
              <a:rPr lang="sah-RU" sz="3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Баараҕай баҕана буол,</a:t>
            </a:r>
            <a:endParaRPr lang="ru-RU" sz="39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  <a:p>
            <a:pPr algn="ctr">
              <a:buNone/>
            </a:pPr>
            <a:r>
              <a:rPr lang="sah-RU" sz="3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Суон норуоккар</a:t>
            </a:r>
            <a:endParaRPr lang="ru-RU" sz="39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  <a:p>
            <a:pPr algn="ctr">
              <a:buNone/>
            </a:pPr>
            <a:r>
              <a:rPr lang="sah-RU" sz="3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Солбонуйар күнүгэр</a:t>
            </a:r>
            <a:endParaRPr lang="ru-RU" sz="39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  <a:p>
            <a:pPr algn="ctr">
              <a:buNone/>
            </a:pPr>
            <a:r>
              <a:rPr lang="sah-RU" sz="3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Суо  турда буол,</a:t>
            </a:r>
            <a:endParaRPr lang="ru-RU" sz="39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  <a:p>
            <a:pPr algn="ctr">
              <a:buNone/>
            </a:pPr>
            <a:r>
              <a:rPr lang="sah-RU" sz="3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Хара норуоккар</a:t>
            </a:r>
            <a:endParaRPr lang="ru-RU" sz="39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  <a:p>
            <a:pPr algn="ctr">
              <a:buNone/>
            </a:pPr>
            <a:r>
              <a:rPr lang="sah-RU" sz="3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Хаалар күнүгэр</a:t>
            </a:r>
            <a:endParaRPr lang="ru-RU" sz="39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  <a:p>
            <a:pPr algn="ctr">
              <a:buNone/>
            </a:pPr>
            <a:r>
              <a:rPr lang="sah-RU" sz="3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Халыҥ хахха буол</a:t>
            </a:r>
            <a:r>
              <a:rPr lang="ru-RU" sz="3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!</a:t>
            </a:r>
          </a:p>
        </p:txBody>
      </p:sp>
    </p:spTree>
  </p:cSld>
  <p:clrMapOvr>
    <a:masterClrMapping/>
  </p:clrMapOvr>
  <p:transition advTm="21000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2071678"/>
            <a:ext cx="4286280" cy="2214578"/>
          </a:xfrm>
          <a:solidFill>
            <a:schemeClr val="tx1">
              <a:lumMod val="60000"/>
              <a:lumOff val="40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RelaxedModerately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>
            <a:normAutofit/>
          </a:bodyPr>
          <a:lstStyle/>
          <a:p>
            <a:pPr algn="ctr">
              <a:buNone/>
            </a:pPr>
            <a:r>
              <a:rPr lang="sah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Түскэ сүбэлиибин,</a:t>
            </a: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  <a:p>
            <a:pPr algn="ctr">
              <a:buNone/>
            </a:pPr>
            <a:r>
              <a:rPr lang="sah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Томторго соргулуубун!</a:t>
            </a: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 l="28810" r="55855" b="65614"/>
          <a:stretch>
            <a:fillRect/>
          </a:stretch>
        </p:blipFill>
        <p:spPr bwMode="auto">
          <a:xfrm>
            <a:off x="4929190" y="285728"/>
            <a:ext cx="3958743" cy="63579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 descr="C:\ФОТКИ, семья\Портреты КВС\ВС3 (2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572008"/>
            <a:ext cx="1357322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785918" y="4643446"/>
            <a:ext cx="292895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Кривошапкина Валентина Семеновна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ГБПОУ «ХОК»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им.Н.Е.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Мординова-Амма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Аччыгыйа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21000">
    <p:cov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школа\Desktop\Өксөкүлээх\сканирование000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843" b="1282"/>
          <a:stretch>
            <a:fillRect/>
          </a:stretch>
        </p:blipFill>
        <p:spPr bwMode="auto">
          <a:xfrm>
            <a:off x="154738" y="535761"/>
            <a:ext cx="8834524" cy="57864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Tm="21000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5500678"/>
            <a:ext cx="7215238" cy="1357322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sah-RU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			Учай, А.Е.Кулаковскай </a:t>
            </a:r>
            <a:r>
              <a:rPr lang="ru-RU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«</a:t>
            </a:r>
            <a:r>
              <a:rPr lang="ru-RU" b="1" dirty="0" err="1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Байанай</a:t>
            </a:r>
            <a:r>
              <a:rPr lang="ru-RU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 </a:t>
            </a:r>
            <a:r>
              <a:rPr lang="ru-RU" b="1" dirty="0" err="1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алгы</a:t>
            </a:r>
            <a:r>
              <a:rPr lang="sah-RU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һа</a:t>
            </a:r>
            <a:r>
              <a:rPr lang="ru-RU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» </a:t>
            </a:r>
            <a:r>
              <a:rPr lang="ru-RU" b="1" dirty="0" err="1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айымньытын</a:t>
            </a:r>
            <a:r>
              <a:rPr lang="ru-RU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 1900 </a:t>
            </a:r>
            <a:r>
              <a:rPr lang="ru-RU" b="1" dirty="0" err="1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сыллаахха</a:t>
            </a:r>
            <a:r>
              <a:rPr lang="ru-RU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 манна </a:t>
            </a:r>
            <a:r>
              <a:rPr lang="ru-RU" b="1" dirty="0" err="1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суруйбута</a:t>
            </a:r>
            <a:r>
              <a:rPr lang="ru-RU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.</a:t>
            </a:r>
            <a:endParaRPr lang="ru-RU" b="1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</a:endParaRPr>
          </a:p>
        </p:txBody>
      </p:sp>
      <p:pic>
        <p:nvPicPr>
          <p:cNvPr id="26626" name="Picture 2" descr="C:\Users\школа\Desktop\Өксөкүлээх\CCF21012012_00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5819" y="357166"/>
            <a:ext cx="7072362" cy="51080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21000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школа\Desktop\Өксөкүлээх\CCF21012012_00003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1492"/>
          <a:stretch>
            <a:fillRect/>
          </a:stretch>
        </p:blipFill>
        <p:spPr bwMode="auto">
          <a:xfrm>
            <a:off x="428596" y="357166"/>
            <a:ext cx="4388334" cy="61436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4714876" y="785794"/>
            <a:ext cx="4429124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…Хоту </a:t>
            </a:r>
            <a:r>
              <a:rPr kumimoji="0" lang="ru-RU" sz="24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муустаах</a:t>
            </a:r>
            <a:r>
              <a:rPr kumimoji="0" lang="ru-RU" sz="24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муора</a:t>
            </a:r>
            <a:r>
              <a:rPr kumimoji="0" lang="ru-RU" sz="24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хотун</a:t>
            </a:r>
            <a:endParaRPr kumimoji="0" lang="ru-RU" sz="24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Холугурас</a:t>
            </a:r>
            <a:r>
              <a:rPr kumimoji="0" lang="ru-RU" sz="24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муус</a:t>
            </a:r>
            <a:r>
              <a:rPr kumimoji="0" lang="ru-RU" sz="24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хоонньугар</a:t>
            </a:r>
            <a:endParaRPr kumimoji="0" lang="ru-RU" sz="24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Хорҕойо сытаммыт</a:t>
            </a:r>
            <a:endParaRPr kumimoji="0" lang="ru-RU" sz="24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Аны</a:t>
            </a:r>
            <a:r>
              <a:rPr kumimoji="0" lang="ru-RU" sz="24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биирдэ</a:t>
            </a:r>
            <a:r>
              <a:rPr kumimoji="0" lang="ru-RU" sz="24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дьүһүк кубулунан</a:t>
            </a:r>
            <a:r>
              <a:rPr kumimoji="0" lang="ru-RU" sz="24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,</a:t>
            </a:r>
            <a:endParaRPr kumimoji="0" lang="ru-RU" sz="24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Быста-быста</a:t>
            </a:r>
            <a:r>
              <a:rPr kumimoji="0" lang="ru-RU" sz="24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салҕанан</a:t>
            </a:r>
            <a:endParaRPr kumimoji="0" lang="ru-RU" sz="24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Тимирэ-тимирэ</a:t>
            </a:r>
            <a:r>
              <a:rPr kumimoji="0" lang="ru-RU" sz="24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күөрэйэн</a:t>
            </a:r>
            <a:r>
              <a:rPr kumimoji="0" lang="ru-RU" sz="24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24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Өлө-өлө тиллэн</a:t>
            </a:r>
            <a:r>
              <a:rPr kumimoji="0" lang="ru-RU" sz="24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көрүөҕүҥ...</a:t>
            </a:r>
            <a:endParaRPr kumimoji="0" lang="ru-RU" sz="24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advTm="21000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www.moscowbooks.ru/image/ap/t1/333/333957/333957_w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3429024" cy="5042682"/>
          </a:xfrm>
          <a:prstGeom prst="rect">
            <a:avLst/>
          </a:prstGeom>
          <a:noFill/>
          <a:ln>
            <a:solidFill>
              <a:srgbClr val="FFFF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1992" name="Picture 8" descr="https://sci.e.nlrs.ru/imgs/covers/3695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7" y="285728"/>
            <a:ext cx="3522289" cy="5072098"/>
          </a:xfrm>
          <a:prstGeom prst="rect">
            <a:avLst/>
          </a:prstGeom>
          <a:noFill/>
        </p:spPr>
      </p:pic>
    </p:spTree>
  </p:cSld>
  <p:clrMapOvr>
    <a:masterClrMapping/>
  </p:clrMapOvr>
  <p:transition advTm="21000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ilin-yakutsk.narod.ru/1995y/foto/05.jpg"/>
          <p:cNvPicPr>
            <a:picLocks noChangeAspect="1" noChangeArrowheads="1"/>
          </p:cNvPicPr>
          <p:nvPr/>
        </p:nvPicPr>
        <p:blipFill>
          <a:blip r:embed="rId2"/>
          <a:srcRect b="44588"/>
          <a:stretch>
            <a:fillRect/>
          </a:stretch>
        </p:blipFill>
        <p:spPr bwMode="auto">
          <a:xfrm>
            <a:off x="142844" y="428604"/>
            <a:ext cx="4093383" cy="3429024"/>
          </a:xfrm>
          <a:prstGeom prst="rect">
            <a:avLst/>
          </a:prstGeom>
          <a:noFill/>
        </p:spPr>
      </p:pic>
      <p:pic>
        <p:nvPicPr>
          <p:cNvPr id="43012" name="Picture 4" descr="http://ilin-yakutsk.narod.ru/1995y/foto/05.jpg"/>
          <p:cNvPicPr>
            <a:picLocks noChangeAspect="1" noChangeArrowheads="1"/>
          </p:cNvPicPr>
          <p:nvPr/>
        </p:nvPicPr>
        <p:blipFill>
          <a:blip r:embed="rId2"/>
          <a:srcRect t="55448"/>
          <a:stretch>
            <a:fillRect/>
          </a:stretch>
        </p:blipFill>
        <p:spPr bwMode="auto">
          <a:xfrm>
            <a:off x="4286248" y="3286124"/>
            <a:ext cx="4666906" cy="3143272"/>
          </a:xfrm>
          <a:prstGeom prst="rect">
            <a:avLst/>
          </a:prstGeom>
          <a:noFill/>
        </p:spPr>
      </p:pic>
      <p:pic>
        <p:nvPicPr>
          <p:cNvPr id="43016" name="Picture 8" descr="http://xn--e1akdgpckdhcy4ej.xn--p1ai/wp-content/uploads/2017/11/IMG_03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500042"/>
            <a:ext cx="4000528" cy="2665352"/>
          </a:xfrm>
          <a:prstGeom prst="rect">
            <a:avLst/>
          </a:prstGeom>
          <a:noFill/>
        </p:spPr>
      </p:pic>
      <p:pic>
        <p:nvPicPr>
          <p:cNvPr id="43018" name="Picture 10" descr="https://ds05.infourok.ru/uploads/ex/05ca/000f9629-341e5a7e/img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4071942"/>
            <a:ext cx="3214710" cy="2411032"/>
          </a:xfrm>
          <a:prstGeom prst="rect">
            <a:avLst/>
          </a:prstGeom>
          <a:noFill/>
        </p:spPr>
      </p:pic>
    </p:spTree>
  </p:cSld>
  <p:clrMapOvr>
    <a:masterClrMapping/>
  </p:clrMapOvr>
  <p:transition advTm="21000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5715016"/>
            <a:ext cx="7286676" cy="1142984"/>
          </a:xfrm>
        </p:spPr>
        <p:txBody>
          <a:bodyPr>
            <a:normAutofit/>
          </a:bodyPr>
          <a:lstStyle/>
          <a:p>
            <a:pPr algn="ctr"/>
            <a:r>
              <a:rPr lang="sah-RU" sz="20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Раиса Реасовна Кулаковская бастакы өрөспүүбүлүкэтээҕи </a:t>
            </a:r>
            <a:r>
              <a:rPr lang="ru-RU" sz="20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«</a:t>
            </a:r>
            <a:r>
              <a:rPr lang="sah-RU" sz="20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Өксөкүлээх ааҕыыларыгар</a:t>
            </a:r>
            <a:r>
              <a:rPr lang="ru-RU" sz="20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».2010с.</a:t>
            </a:r>
            <a:endParaRPr lang="ru-RU" sz="2000" b="1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</a:endParaRPr>
          </a:p>
        </p:txBody>
      </p:sp>
      <p:pic>
        <p:nvPicPr>
          <p:cNvPr id="31746" name="Picture 2" descr="C:\Users\школа\Desktop\Өксөкүлээх\P10309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1308" r="-173" b="14921"/>
          <a:stretch>
            <a:fillRect/>
          </a:stretch>
        </p:blipFill>
        <p:spPr bwMode="auto">
          <a:xfrm>
            <a:off x="1125116" y="200786"/>
            <a:ext cx="6893768" cy="55778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Tm="21000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715000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sah-RU" sz="24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“Өксөкүлээх өрүү тыыннаах”</a:t>
            </a:r>
            <a:r>
              <a:rPr lang="ru-RU" sz="24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 </a:t>
            </a:r>
            <a:r>
              <a:rPr lang="ru-RU" sz="2400" b="1" dirty="0" err="1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дь</a:t>
            </a:r>
            <a:r>
              <a:rPr lang="sah-RU" sz="24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үһүйүүнэн ааҕыылары аспыттара.</a:t>
            </a:r>
            <a:endParaRPr lang="ru-RU" sz="2400" b="1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 Antiqua" pitchFamily="18" charset="0"/>
            </a:endParaRPr>
          </a:p>
        </p:txBody>
      </p:sp>
      <p:pic>
        <p:nvPicPr>
          <p:cNvPr id="1028" name="Picture 4" descr="E:\Өксөкүлээх ааҕыылара\Өксөлүлээх ааҕыылара\P1030941.JPG"/>
          <p:cNvPicPr>
            <a:picLocks noChangeAspect="1" noChangeArrowheads="1"/>
          </p:cNvPicPr>
          <p:nvPr/>
        </p:nvPicPr>
        <p:blipFill>
          <a:blip r:embed="rId2" cstate="print"/>
          <a:srcRect t="14942"/>
          <a:stretch>
            <a:fillRect/>
          </a:stretch>
        </p:blipFill>
        <p:spPr bwMode="auto">
          <a:xfrm>
            <a:off x="220095" y="214290"/>
            <a:ext cx="8703810" cy="55524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21000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5715000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sah-RU" sz="20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Вика Халыева А.Е.Кулаковскай уонна Семен Данилов </a:t>
            </a:r>
            <a:r>
              <a:rPr lang="ru-RU" sz="20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«</a:t>
            </a:r>
            <a:r>
              <a:rPr lang="sah-RU" sz="20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Хомус</a:t>
            </a:r>
            <a:r>
              <a:rPr lang="ru-RU" sz="20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» хо</a:t>
            </a:r>
            <a:r>
              <a:rPr lang="sah-RU" sz="20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һооннорун тэҥнээн ырыппыт дакылаатынан ситиһиилээхтик кыттыбыта.</a:t>
            </a:r>
            <a:endParaRPr lang="ru-RU" sz="2000" b="1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 Antiqua" pitchFamily="18" charset="0"/>
            </a:endParaRPr>
          </a:p>
        </p:txBody>
      </p:sp>
      <p:pic>
        <p:nvPicPr>
          <p:cNvPr id="4" name="Picture 3" descr="E:\Өксөкүлээх ааҕыылара\Өксөлүлээх ааҕыылара\P10309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7726" y="428604"/>
            <a:ext cx="7048549" cy="52864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21000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Другая 1">
      <a:dk1>
        <a:srgbClr val="FA837A"/>
      </a:dk1>
      <a:lt1>
        <a:srgbClr val="FFCB25"/>
      </a:lt1>
      <a:dk2>
        <a:srgbClr val="FFFF00"/>
      </a:dk2>
      <a:lt2>
        <a:srgbClr val="FF7171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242</TotalTime>
  <Words>212</Words>
  <Application>Microsoft Office PowerPoint</Application>
  <PresentationFormat>Экран (4:3)</PresentationFormat>
  <Paragraphs>48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Техническая</vt:lpstr>
      <vt:lpstr>Слайд 1</vt:lpstr>
      <vt:lpstr>Слайд 2</vt:lpstr>
      <vt:lpstr>Слайд 3</vt:lpstr>
      <vt:lpstr>Слайд 4</vt:lpstr>
      <vt:lpstr>Слайд 5</vt:lpstr>
      <vt:lpstr>Слайд 6</vt:lpstr>
      <vt:lpstr>Раиса Реасовна Кулаковская бастакы өрөспүүбүлүкэтээҕи «Өксөкүлээх ааҕыыларыгар».2010с.</vt:lpstr>
      <vt:lpstr>“Өксөкүлээх өрүү тыыннаах” дьүһүйүүнэн ааҕыылары аспыттара.</vt:lpstr>
      <vt:lpstr>Вика Халыева А.Е.Кулаковскай уонна Семен Данилов «Хомус» хоһооннорун тэҥнээн ырыппыт дакылаатынан ситиһиилээхтик кыттыбыта.</vt:lpstr>
      <vt:lpstr>Лена Винокурова «Саха интеллигенциятыгар» сурук уонна мин дьиэ кэргэним экономическай туруга» чинчийиитинэн  I  миэстэни ылбыта.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Нуучча ньургунун кытта Туруулаһар доҕор буол, Саха талыытын кытта Самдайдаһар атас буол,  Үрдүк үөрэхтээхтэри кытта Өйөнсөн үөскээ, Бэрт мэйиилээхтэри кытта  Тэҥнэһэн сэргэстэс!</vt:lpstr>
      <vt:lpstr>Слайд 20</vt:lpstr>
      <vt:lpstr>Слайд 21</vt:lpstr>
      <vt:lpstr>«Интеллигенцияҕа сурук» 100 сыллаах үбүлүөйүн бэлиэтээһин. Дьокуускай.2012с.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школа</dc:creator>
  <cp:lastModifiedBy>Home</cp:lastModifiedBy>
  <cp:revision>68</cp:revision>
  <dcterms:created xsi:type="dcterms:W3CDTF">2015-02-24T05:54:42Z</dcterms:created>
  <dcterms:modified xsi:type="dcterms:W3CDTF">2021-12-12T07:46:52Z</dcterms:modified>
</cp:coreProperties>
</file>