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73" r:id="rId4"/>
    <p:sldId id="258" r:id="rId5"/>
    <p:sldId id="274" r:id="rId6"/>
    <p:sldId id="259" r:id="rId7"/>
    <p:sldId id="280" r:id="rId8"/>
    <p:sldId id="260" r:id="rId9"/>
    <p:sldId id="272" r:id="rId10"/>
    <p:sldId id="261" r:id="rId11"/>
    <p:sldId id="265" r:id="rId12"/>
    <p:sldId id="262" r:id="rId13"/>
    <p:sldId id="263" r:id="rId14"/>
    <p:sldId id="266" r:id="rId15"/>
    <p:sldId id="275" r:id="rId16"/>
    <p:sldId id="267" r:id="rId17"/>
    <p:sldId id="268" r:id="rId18"/>
    <p:sldId id="269" r:id="rId19"/>
    <p:sldId id="276" r:id="rId20"/>
    <p:sldId id="264" r:id="rId21"/>
    <p:sldId id="277" r:id="rId22"/>
  </p:sldIdLst>
  <p:sldSz cx="9906000" cy="6858000" type="A4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26" autoAdjust="0"/>
    <p:restoredTop sz="94660"/>
  </p:normalViewPr>
  <p:slideViewPr>
    <p:cSldViewPr>
      <p:cViewPr varScale="1">
        <p:scale>
          <a:sx n="84" d="100"/>
          <a:sy n="84" d="100"/>
        </p:scale>
        <p:origin x="-1195" y="-6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FBBC5-03CF-4014-A659-FF089C4E8A2C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746125"/>
            <a:ext cx="53848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7EF38-FD74-41C0-8AF3-FC165688DC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4957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6600" y="746125"/>
            <a:ext cx="53848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7EF38-FD74-41C0-8AF3-FC165688DCF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F4E4-EFE1-450A-99E5-60A47224C601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95-2066-4266-88BC-EFDCE94C71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3" y="3132290"/>
            <a:ext cx="7773297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F4E4-EFE1-450A-99E5-60A47224C601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95-2066-4266-88BC-EFDCE94C7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8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3" y="731520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F4E4-EFE1-450A-99E5-60A47224C601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95-2066-4266-88BC-EFDCE94C7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F4E4-EFE1-450A-99E5-60A47224C601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95-2066-4266-88BC-EFDCE94C71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F4E4-EFE1-450A-99E5-60A47224C601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95-2066-4266-88BC-EFDCE94C7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F4E4-EFE1-450A-99E5-60A47224C601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95-2066-4266-88BC-EFDCE94C71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F4E4-EFE1-450A-99E5-60A47224C601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95-2066-4266-88BC-EFDCE94C71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F4E4-EFE1-450A-99E5-60A47224C601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95-2066-4266-88BC-EFDCE94C7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F4E4-EFE1-450A-99E5-60A47224C601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95-2066-4266-88BC-EFDCE94C7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0" y="2209801"/>
            <a:ext cx="3939092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09" y="731520"/>
            <a:ext cx="4351842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F4E4-EFE1-450A-99E5-60A47224C601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95-2066-4266-88BC-EFDCE94C7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0"/>
            <a:ext cx="44577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6"/>
            <a:ext cx="4001957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F4E4-EFE1-450A-99E5-60A47224C601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95-2066-4266-88BC-EFDCE94C71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0" y="4372168"/>
            <a:ext cx="705522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1"/>
            <a:ext cx="272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33F4E4-EFE1-450A-99E5-60A47224C601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0" y="6172201"/>
            <a:ext cx="3632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1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D1F895-2066-4266-88BC-EFDCE94C7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0.jpe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8.jpe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60913" y="3573016"/>
            <a:ext cx="5429318" cy="2232248"/>
          </a:xfrm>
        </p:spPr>
        <p:txBody>
          <a:bodyPr>
            <a:normAutofit fontScale="40000" lnSpcReduction="20000"/>
          </a:bodyPr>
          <a:lstStyle/>
          <a:p>
            <a:endParaRPr lang="ru-RU" sz="1600" dirty="0" smtClean="0"/>
          </a:p>
          <a:p>
            <a:endParaRPr lang="ru-RU" sz="1600" dirty="0"/>
          </a:p>
          <a:p>
            <a:pPr algn="ctr"/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Толордо</a:t>
            </a:r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Таатта</a:t>
            </a:r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улууһун</a:t>
            </a:r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Н.Е.Мординов-Амма</a:t>
            </a:r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Аччыгыйын</a:t>
            </a:r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аатынан</a:t>
            </a:r>
            <a:endParaRPr lang="ru-RU" sz="4200" b="1" dirty="0" smtClean="0">
              <a:ln w="10541" cmpd="sng">
                <a:solidFill>
                  <a:srgbClr val="00B05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Харбалаах</a:t>
            </a:r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орто</a:t>
            </a:r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оскуолатын</a:t>
            </a:r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кылааһын</a:t>
            </a:r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үөрэнээччитэ</a:t>
            </a:r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Богдокумова</a:t>
            </a:r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Ангелина</a:t>
            </a:r>
          </a:p>
          <a:p>
            <a:pPr algn="ctr"/>
            <a:r>
              <a:rPr lang="ru-RU" sz="4200" b="1" dirty="0" err="1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Салайааччы</a:t>
            </a:r>
            <a:r>
              <a:rPr lang="ru-RU" sz="42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Кривошапкина В.С</a:t>
            </a:r>
          </a:p>
          <a:p>
            <a:pPr algn="ctr"/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00872" y="692696"/>
            <a:ext cx="5616624" cy="50405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Платон Алексеевич Слепцов - </a:t>
            </a:r>
            <a:r>
              <a:rPr lang="ru-RU" sz="32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дьиэ</a:t>
            </a: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кэргэнэ</a:t>
            </a:r>
            <a:endParaRPr lang="ru-RU" sz="3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доклад нарии и анжеллы\ойунск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11000" contrast="5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96" y="785794"/>
            <a:ext cx="3432381" cy="52639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1534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96" y="260648"/>
            <a:ext cx="8904194" cy="7060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Бииргэ</a:t>
            </a:r>
            <a:r>
              <a:rPr lang="ru-RU" sz="28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төрөөбуттэрэ</a:t>
            </a:r>
            <a:r>
              <a:rPr lang="en-US" sz="28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0489" y="764705"/>
            <a:ext cx="9015106" cy="5184575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Ким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барыта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билэринэн</a:t>
            </a:r>
            <a:r>
              <a:rPr lang="en-US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Слепцовтар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уон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оҕолоохторо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биллэр</a:t>
            </a:r>
            <a:r>
              <a:rPr lang="en-US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Элэйбэ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Буөтур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уола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Хоочугур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Өлөксөй</a:t>
            </a:r>
            <a:r>
              <a:rPr lang="en-US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Алексей Петрович Слепцов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эдэригэр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өлбут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бастакы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кэргэниттэн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уолаттара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Тэрэппиин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1880с)</a:t>
            </a:r>
            <a:r>
              <a:rPr lang="en-US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Никиитэ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(1888-1922сс)</a:t>
            </a:r>
            <a:r>
              <a:rPr lang="en-US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Кыра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Никиитэ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(1890-1922сс)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диэннэр</a:t>
            </a:r>
            <a:r>
              <a:rPr lang="en-US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0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ттон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Дьэбдьэкиэйтэн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Былатыан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(1893-1939сс)</a:t>
            </a:r>
            <a:r>
              <a:rPr lang="en-US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Кууска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Баһылай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(1895-1935сс),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Аана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(1896-1937сс),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Уйбаан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(1902-1935сс),</a:t>
            </a:r>
            <a:r>
              <a:rPr lang="en-US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Марыыйа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(1903-1935сс)</a:t>
            </a:r>
            <a:r>
              <a:rPr lang="en-US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Кыра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Маарыйа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(1906-1935сс),  </a:t>
            </a:r>
            <a:r>
              <a:rPr lang="ru-RU" sz="16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Марыына</a:t>
            </a:r>
            <a:r>
              <a:rPr lang="en-US" sz="16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(1907-1939сс) 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төрүүллэр</a:t>
            </a:r>
            <a:r>
              <a:rPr lang="en-US" sz="16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3685" y="2453371"/>
            <a:ext cx="1638182" cy="477325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Элэйбэ</a:t>
            </a:r>
            <a:r>
              <a:rPr lang="ru-RU" dirty="0" smtClean="0"/>
              <a:t> </a:t>
            </a:r>
            <a:r>
              <a:rPr lang="ru-RU" dirty="0" err="1" smtClean="0"/>
              <a:t>Б</a:t>
            </a:r>
            <a:r>
              <a:rPr lang="ru-RU" dirty="0" err="1" smtClean="0">
                <a:latin typeface="Calibri"/>
                <a:cs typeface="Calibri"/>
              </a:rPr>
              <a:t>үөтүр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97893" y="3121818"/>
            <a:ext cx="1886955" cy="654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Хоочугур</a:t>
            </a:r>
            <a:r>
              <a:rPr lang="ru-RU" sz="1600" dirty="0" smtClean="0"/>
              <a:t> </a:t>
            </a:r>
            <a:r>
              <a:rPr lang="ru-RU" sz="1600" dirty="0" err="1" smtClean="0">
                <a:latin typeface="Calibri"/>
                <a:cs typeface="Calibri"/>
              </a:rPr>
              <a:t>Ө</a:t>
            </a:r>
            <a:r>
              <a:rPr lang="ru-RU" sz="1600" dirty="0" err="1" smtClean="0"/>
              <a:t>лөксөй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31075" y="2597386"/>
            <a:ext cx="1872208" cy="54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Дьэбдьэкиэй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43512" y="5805264"/>
            <a:ext cx="1950217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Кыра </a:t>
            </a:r>
            <a:r>
              <a:rPr lang="ru-RU" dirty="0" err="1"/>
              <a:t>Никиитэ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31140" y="4761148"/>
            <a:ext cx="1962588" cy="684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Улахан</a:t>
            </a:r>
            <a:r>
              <a:rPr lang="ru-RU" dirty="0"/>
              <a:t> </a:t>
            </a:r>
            <a:r>
              <a:rPr lang="ru-RU" dirty="0" err="1"/>
              <a:t>Никиитэ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02057" y="3893530"/>
            <a:ext cx="1991672" cy="4715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Тэрэппиин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038362" y="5684890"/>
            <a:ext cx="1855403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Кыра </a:t>
            </a:r>
            <a:r>
              <a:rPr lang="ru-RU" dirty="0" err="1"/>
              <a:t>М</a:t>
            </a:r>
            <a:r>
              <a:rPr lang="ru-RU" dirty="0" err="1" smtClean="0"/>
              <a:t>аарыйа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023140" y="4748787"/>
            <a:ext cx="1855403" cy="684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Уйбаан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304928" y="4496758"/>
            <a:ext cx="1794199" cy="684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Улахан</a:t>
            </a:r>
            <a:r>
              <a:rPr lang="ru-RU" dirty="0" smtClean="0"/>
              <a:t> </a:t>
            </a:r>
            <a:r>
              <a:rPr lang="ru-RU" dirty="0" err="1" smtClean="0"/>
              <a:t>Маарыйа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023140" y="3989774"/>
            <a:ext cx="1855403" cy="516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Аана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304928" y="3629140"/>
            <a:ext cx="1794199" cy="516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Кууска</a:t>
            </a:r>
            <a:r>
              <a:rPr lang="ru-RU" dirty="0"/>
              <a:t> </a:t>
            </a:r>
            <a:r>
              <a:rPr lang="ru-RU" dirty="0" err="1"/>
              <a:t>Баһылай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015036" y="3293511"/>
            <a:ext cx="1855403" cy="4224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Былатыан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304928" y="5540874"/>
            <a:ext cx="1794199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Марыына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7" name="Прямая со стрелкой 6"/>
          <p:cNvCxnSpPr>
            <a:stCxn id="4" idx="2"/>
          </p:cNvCxnSpPr>
          <p:nvPr/>
        </p:nvCxnSpPr>
        <p:spPr>
          <a:xfrm>
            <a:off x="2732776" y="2930695"/>
            <a:ext cx="0" cy="209726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145151" y="3806408"/>
            <a:ext cx="0" cy="228689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3" name="Прямая со стрелкой 3072"/>
          <p:cNvCxnSpPr/>
          <p:nvPr/>
        </p:nvCxnSpPr>
        <p:spPr>
          <a:xfrm flipH="1">
            <a:off x="2716103" y="4151583"/>
            <a:ext cx="429048" cy="1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2693728" y="6093297"/>
            <a:ext cx="429048" cy="1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2687561" y="5103187"/>
            <a:ext cx="429048" cy="1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9" name="Прямая соединительная линия 3078"/>
          <p:cNvCxnSpPr/>
          <p:nvPr/>
        </p:nvCxnSpPr>
        <p:spPr>
          <a:xfrm>
            <a:off x="6489170" y="3158254"/>
            <a:ext cx="0" cy="2742661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1" name="Прямая со стрелкой 3080"/>
          <p:cNvCxnSpPr>
            <a:endCxn id="22" idx="1"/>
          </p:cNvCxnSpPr>
          <p:nvPr/>
        </p:nvCxnSpPr>
        <p:spPr>
          <a:xfrm>
            <a:off x="6489170" y="3504753"/>
            <a:ext cx="525865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512497" y="4247829"/>
            <a:ext cx="525865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6489170" y="5068442"/>
            <a:ext cx="525865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6494183" y="5857924"/>
            <a:ext cx="525865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6060122" y="5900915"/>
            <a:ext cx="429048" cy="1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6060122" y="4748787"/>
            <a:ext cx="429048" cy="1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6083449" y="3887195"/>
            <a:ext cx="429048" cy="1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419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8497" y="515496"/>
            <a:ext cx="8736971" cy="4425672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П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балта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Маарыйа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дойдутун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киһитигэр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Терентий Михайлович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Аянитовка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эргэ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тахсан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оҕону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төрөппүтүттэн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билигин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Парасковья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Терентьевна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Сыромятникова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учуутал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дьахтар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Кириэс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Халдьаайыга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Афанасий Иванович Сыромятников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киһиэхэ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эргэ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тахсан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оҕону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төрөтөн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киһи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хара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ыал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оӊортоон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олорор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Оттон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иккис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балта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Марыына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Дьүлэй ууҺун киһитигэр 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Алексей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Дмитрьевич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Местниковка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Сөксөл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Өлөксөйгө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кэргэн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тахсан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Иван,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Алексей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Константин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үс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уолу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төрөппуттэр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П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уһус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балта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кыра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Марыына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Sakha Unicode"/>
                <a:cs typeface="Times New Roman" pitchFamily="18" charset="0"/>
              </a:rPr>
              <a:t>Ү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өһээ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үлүү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киһитигэр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Спиридон Семеновка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эргэ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тахсан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Иван 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Евдокия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икки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оҕону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төрөппүттэрэ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төрдүс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балта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Кыра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Марыыйа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соҕуруу Москваҕа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үрдүк уөрэҕи бутэрэн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поездка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олорон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дойдутугар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төннөн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иһэн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сэллигэ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көбөн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тымыра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быһа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ыстанан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хаана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тоҕо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түһэн өлбүтүн 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Платон Алексеевич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Дьокуускайга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аҕалан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көмүс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уңуоҕун кистээбит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биир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быраата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Кууска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Баһылай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гражданскай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сэрии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саҕана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онон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манан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Охотскай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муораҕа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мэнээктээн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баран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дойдутугар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төннөн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кэлэн</a:t>
            </a:r>
            <a:r>
              <a:rPr lang="en-US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1930 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диэки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эмиэ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сэллик</a:t>
            </a:r>
            <a:r>
              <a:rPr lang="ru-RU" sz="15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ыарыыттан</a:t>
            </a:r>
            <a:r>
              <a:rPr lang="ru-RU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өлбут</a:t>
            </a:r>
            <a:r>
              <a:rPr lang="en-US" sz="15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4" name="Picture 2" descr="C:\Users\Админ\Desktop\доклад нарии и анжеллы\ив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14000" contrast="6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2" y="3596060"/>
            <a:ext cx="2058229" cy="2831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\Desktop\доклад нарии и анжеллы\мар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56" y="3573016"/>
            <a:ext cx="2018266" cy="2809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Админ\Desktop\доклад нарии и анжеллы\марин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-1000" contrast="4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3596060"/>
            <a:ext cx="2295124" cy="2766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9086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506" y="274638"/>
            <a:ext cx="8904194" cy="7060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/>
              <a:t> </a:t>
            </a:r>
            <a:r>
              <a:rPr lang="ru-RU" sz="28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П.А.Ойуунускай</a:t>
            </a:r>
            <a:r>
              <a:rPr lang="ru-R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эргэттэрэ</a:t>
            </a:r>
            <a:r>
              <a:rPr lang="ru-R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Бастакы</a:t>
            </a:r>
            <a:r>
              <a:rPr lang="ru-R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кэргэнэ</a:t>
            </a:r>
            <a:r>
              <a:rPr lang="ru-R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6506" y="1196752"/>
            <a:ext cx="8915400" cy="5517232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buNone/>
            </a:pP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бастакы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кэргэнэ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Хоочугурдааҕы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кытары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чугас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ыаллыы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олорбут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Тэлэгэччийэ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Өлөксөй 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(Сокольников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аҕалаах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алта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оҕолоох 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ыал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биир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маанылаан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улаатыннарбыт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кыыстара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Суөкүччэ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этэ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Кинилэр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ис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сүрэхтэриттэн таптаһан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холбоспут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буоланнар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олохторун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олус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эйэлээхтик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дьоллоохтук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саҕалаан иһэн Сүөкуччэ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сэллик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ыарыыга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ылларан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бэрт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эдэркээн</a:t>
            </a:r>
            <a:r>
              <a:rPr lang="ru-RU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сааһыгар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ииннэммитэ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Суөкуччэҕэ анаан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маннык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хоһоону суруйбута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1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Доҕорбор Сүөкүччэҕэ.</a:t>
            </a:r>
            <a:endParaRPr lang="ru-RU" sz="2100" b="1" i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100" b="1" i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Киниттэн</a:t>
            </a:r>
            <a:r>
              <a:rPr lang="ru-RU" sz="2100" b="1" i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матаммын</a:t>
            </a:r>
            <a:endParaRPr lang="ru-RU" sz="2100" b="1" i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1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Күннэрим </a:t>
            </a: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көрбөтө…</a:t>
            </a:r>
            <a:endParaRPr lang="ru-RU" sz="2100" b="1" i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Кимнээҕим</a:t>
            </a:r>
            <a:r>
              <a:rPr lang="ru-RU" sz="2100" b="1" i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кэлээхтээн</a:t>
            </a:r>
            <a:r>
              <a:rPr lang="ru-RU" sz="2100" b="1" i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" indent="0" algn="ctr">
              <a:buNone/>
            </a:pP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Кинини</a:t>
            </a:r>
            <a:r>
              <a:rPr lang="ru-RU" sz="2100" b="1" i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төннөрүөй</a:t>
            </a: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2100" b="1" i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Кинини</a:t>
            </a:r>
            <a:r>
              <a:rPr lang="ru-RU" sz="2100" b="1" i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кууһаммын</a:t>
            </a:r>
            <a:endParaRPr lang="ru-RU" sz="2100" b="1" i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Талбааран</a:t>
            </a:r>
            <a:r>
              <a:rPr lang="ru-RU" sz="2100" b="1" i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сыттарбын</a:t>
            </a:r>
            <a:r>
              <a:rPr lang="ru-RU" sz="2100" b="1" i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pPr marL="45720" indent="0" algn="ctr">
              <a:buNone/>
            </a:pP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Кинини</a:t>
            </a:r>
            <a:r>
              <a:rPr lang="ru-RU" sz="2100" b="1" i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уурааммын</a:t>
            </a:r>
            <a:endParaRPr lang="ru-RU" sz="2100" b="1" i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Убайан</a:t>
            </a:r>
            <a:r>
              <a:rPr lang="ru-RU" sz="2100" b="1" i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өллөрбүн</a:t>
            </a:r>
            <a:r>
              <a:rPr lang="ru-RU" sz="2100" b="1" i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!!!»</a:t>
            </a:r>
            <a:endParaRPr lang="ru-RU" sz="2100" b="1" i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C:\Users\Админ\Desktop\доклад нарии и анжеллы\первая же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13000" contrast="7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59" y="3284984"/>
            <a:ext cx="2152603" cy="3070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462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489" y="572006"/>
            <a:ext cx="8993409" cy="5527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Иккис</a:t>
            </a: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кэргэнэ</a:t>
            </a: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800872" y="1196752"/>
            <a:ext cx="5460607" cy="559329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Мэӊэ-Хаҥалас кыыһа, Уруккута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аатырар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кыһыл 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партизан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Халлааскы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Бөтүрүөп кэргэнэ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Татьяна 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Дмитр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евна 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Александрова. 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Платон Алексеевич Татьяна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Дмитриевналыын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алта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сылы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кыайбат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кэм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устата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дьоллоохтук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олорбуттара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Татьяна 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Дмитриевна 1929-30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сс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иэки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сэллик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ыарыынан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ыалдьан</a:t>
            </a:r>
            <a:r>
              <a:rPr lang="sah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кыра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оҕотунуун утуу-субуу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өлбүттэрэ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C:\Users\Админ\Desktop\доклад нарии и анжеллы\вторая же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3000" contrast="5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6" y="1196752"/>
            <a:ext cx="3244592" cy="4559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5593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446" y="450430"/>
            <a:ext cx="7055220" cy="88235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Үһүс</a:t>
            </a: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кэргэнэ</a:t>
            </a: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8541" y="4968552"/>
            <a:ext cx="8424936" cy="191683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Чурапчы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Болтоҥотугар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Дириҥ күөлгэ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төрөөбүт  урукку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кэргэнин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араспаанньатынан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Борисова Акулина Николаевна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этэ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Акулина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оҕо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эрдэҕинээҕи  таптал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аата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Саппыана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Өкүлүүнэ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этэ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</a:rPr>
              <a:t> </a:t>
            </a:r>
          </a:p>
          <a:p>
            <a:endParaRPr lang="ru-RU" b="1" dirty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4098" name="Picture 2" descr="C:\Users\Админ\Desktop\доклад нарии и анжеллы\IMG_00вапр0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3000" contrast="3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0" y="1067487"/>
            <a:ext cx="6120680" cy="3945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65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476672"/>
            <a:ext cx="8753409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Оҕолорун</a:t>
            </a: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ийэлэрэ</a:t>
            </a: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А.Н.Борисова-Ойунская</a:t>
            </a: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04928" y="1844824"/>
            <a:ext cx="4914546" cy="403244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Арай</a:t>
            </a: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киниэхэ</a:t>
            </a: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Өкүүчэ</a:t>
            </a:r>
            <a:endParaRPr lang="ru-RU" sz="2000" b="1" i="1" dirty="0" smtClean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Дьолу</a:t>
            </a: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кылам</a:t>
            </a: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гыннарар</a:t>
            </a: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>
              <a:buNone/>
            </a:pP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Олох</a:t>
            </a: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ситимэ</a:t>
            </a: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буолар</a:t>
            </a:r>
            <a:endParaRPr lang="ru-RU" sz="2000" b="1" i="1" dirty="0" smtClean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Икки</a:t>
            </a: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кыыһы</a:t>
            </a: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төрөтөр</a:t>
            </a: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45720" indent="0">
              <a:buNone/>
            </a:pP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Саргылаана</a:t>
            </a: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000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Сардаана</a:t>
            </a:r>
            <a:r>
              <a:rPr lang="ru-RU" sz="2000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1783080" lvl="6" indent="0" algn="r">
              <a:buNone/>
            </a:pPr>
            <a:endParaRPr lang="ru-RU" sz="2000" b="1" dirty="0" smtClean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1783080" lvl="6" indent="0" algn="r">
              <a:buNone/>
            </a:pP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Сардаана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Ойунская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Calibri"/>
                <a:cs typeface="Calibri"/>
              </a:rPr>
              <a:t>.</a:t>
            </a:r>
          </a:p>
          <a:p>
            <a:endParaRPr lang="ru-RU" sz="28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026" name="Picture 2" descr="C:\Users\Админ\Desktop\доклад нарии и анжеллы\третья жен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4000" contrast="6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8" y="1124744"/>
            <a:ext cx="3589457" cy="4599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813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98" y="620688"/>
            <a:ext cx="8771411" cy="9361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Платон Алексеевич </a:t>
            </a:r>
            <a:r>
              <a:rPr lang="ru-RU" sz="24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оҕолоро</a:t>
            </a:r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20752" y="1376772"/>
            <a:ext cx="7031986" cy="529258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26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Саргылаана</a:t>
            </a:r>
            <a:endParaRPr lang="ru-RU" sz="26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кыыһа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Саргылаана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1931сыллаахха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Москваҕа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төрөөбүтэ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Киниэхэ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анаан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аҕата маннык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хоһоону айбыта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" indent="0" algn="ctr">
              <a:buNone/>
            </a:pPr>
            <a:r>
              <a:rPr lang="sah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Мин </a:t>
            </a: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оҕом-Лаанык кыыс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 algn="ctr">
              <a:buNone/>
            </a:pP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Күндү кыыс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көмүс кыыс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 algn="ctr">
              <a:buNone/>
            </a:pP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Туллукчаан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 algn="ctr">
              <a:buNone/>
            </a:pP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Туорахчаан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 algn="ctr">
              <a:buNone/>
            </a:pP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Куустахха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ыллахха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дьэ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ордук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ымастар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 algn="ctr">
              <a:buNone/>
            </a:pP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Кугасчаан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төбөтүн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абыраан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сыллатар</a:t>
            </a:r>
            <a:r>
              <a:rPr lang="ru-RU" b="1" i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45720" indent="0">
              <a:buNone/>
            </a:pP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Отуттан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тахса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сыл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сибээскэ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телефонистканан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телеграфистканан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улэлээбитэ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кэргэннэммэтэ5э ,</a:t>
            </a:r>
          </a:p>
          <a:p>
            <a:pPr marL="45720" indent="0">
              <a:buNone/>
            </a:pP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сааһыгар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өлбүтэ</a:t>
            </a: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400" b="1" dirty="0" smtClean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endParaRPr lang="ru-RU" sz="2400" b="1" dirty="0" smtClean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endParaRPr lang="ru-RU" sz="24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endParaRPr lang="ru-RU" sz="1800" b="1" dirty="0" smtClean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effectLst>
                <a:glow rad="127000">
                  <a:schemeClr val="bg1"/>
                </a:glow>
              </a:effectLst>
            </a:endParaRPr>
          </a:p>
          <a:p>
            <a:endParaRPr lang="ru-RU" sz="18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effectLst>
                <a:glow rad="127000">
                  <a:schemeClr val="bg1"/>
                </a:glow>
              </a:effectLst>
            </a:endParaRPr>
          </a:p>
          <a:p>
            <a:endParaRPr lang="ru-RU" sz="1800" b="1" dirty="0" smtClean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effectLst>
                <a:glow rad="127000">
                  <a:schemeClr val="bg1"/>
                </a:glow>
              </a:effectLst>
            </a:endParaRPr>
          </a:p>
          <a:p>
            <a:endParaRPr lang="ru-RU" sz="18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effectLst>
                <a:glow rad="127000">
                  <a:schemeClr val="bg1"/>
                </a:glow>
              </a:effectLst>
            </a:endParaRPr>
          </a:p>
          <a:p>
            <a:endParaRPr lang="ru-RU" sz="1800" b="1" dirty="0" smtClean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026" name="Picture 2" descr="C:\Users\Админ\Desktop\доклад нарии и анжеллы\первенец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13000" contrast="4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9" y="1988840"/>
            <a:ext cx="2470060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90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19608" y="332656"/>
            <a:ext cx="7055220" cy="900241"/>
          </a:xfrm>
        </p:spPr>
        <p:txBody>
          <a:bodyPr/>
          <a:lstStyle/>
          <a:p>
            <a:pPr marL="0" indent="0">
              <a:buNone/>
            </a:pPr>
            <a:r>
              <a:rPr lang="ru-RU" sz="24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Иккис</a:t>
            </a:r>
            <a:r>
              <a:rPr 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кыыһа</a:t>
            </a:r>
            <a:r>
              <a:rPr 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Сардаана</a:t>
            </a:r>
            <a:r>
              <a:rPr 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.</a:t>
            </a:r>
            <a:endParaRPr lang="ru-RU" sz="2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8287" y="4005064"/>
            <a:ext cx="9183225" cy="252028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Сардаана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Платоновна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Ойунская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1934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ыллаахха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Москваҕа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төрөөбүтэ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кэргэннээх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үс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оҕолоох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сиэннэрдээх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филологическай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наука кандидата,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«Саха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таабырыннара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научнай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үлэтэ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кинигэ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буолан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бэчээттэммитинэн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биһиги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туһанабыт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Кэргэнэ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Сергей Петрович Соловьев, инженер - механик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идэлээх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техническэй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наука кандидата.</a:t>
            </a:r>
            <a:endParaRPr lang="ru-RU" sz="2000" b="1" dirty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\Desktop\доклад нарии и анжеллы\IMG_сми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10000" contras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801543"/>
            <a:ext cx="5256584" cy="3078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\Desktop\доклад нарии и анжеллы\непмрит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14000" contrast="4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66" y="814003"/>
            <a:ext cx="2532281" cy="3065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21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472" y="413792"/>
            <a:ext cx="89154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сиэннэрэ</a:t>
            </a:r>
            <a:r>
              <a:rPr lang="ru-R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8497" y="4005064"/>
            <a:ext cx="8982203" cy="266429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Платон - 1961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төрөөбүтэ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кэргэннээх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Сардаана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кыыстаах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 algn="just">
              <a:buNone/>
            </a:pP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Мария - 1962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төрөөбүтэ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ХИФУ ФЛФ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преподавателэ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" indent="0" algn="just">
              <a:buNone/>
            </a:pP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Лина -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английскай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тыл уөрэхтээ5э,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кэргэннээх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Платон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уоллаах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доклад нарии и анжеллы\IMG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8000" contrast="3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52" y="908721"/>
            <a:ext cx="5176808" cy="3076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078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6503" y="4797152"/>
            <a:ext cx="9517057" cy="15121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Саргылааналаах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Сардаана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аҕаларын үбүлүөйдээх сылларыгар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Тааттаҕа куруук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тахса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сылдьаллара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аймахтарын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кытта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сибээстэрин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быспаттара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" indent="0">
              <a:buNone/>
            </a:pP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Сардаана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Платоновна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аҕатын аатын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үйэтитэн 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Аҕам сырдык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аата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кинигэни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икки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төгүллээн таһааттарбыта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\Desktop\доклад нарии и анжеллы\аапр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8000" contrast="5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53"/>
          <a:stretch/>
        </p:blipFill>
        <p:spPr bwMode="auto">
          <a:xfrm>
            <a:off x="1372732" y="543464"/>
            <a:ext cx="6688242" cy="4313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5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523" y="260648"/>
            <a:ext cx="8970997" cy="15121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Платон </a:t>
            </a:r>
            <a:r>
              <a:rPr lang="ru-RU" sz="32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Алексеевич </a:t>
            </a:r>
            <a:r>
              <a:rPr lang="ru-RU" sz="32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32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32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ким </a:t>
            </a:r>
            <a:r>
              <a:rPr lang="ru-RU" sz="32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этэй</a:t>
            </a:r>
            <a:r>
              <a:rPr lang="ru-RU" sz="32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32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6810" y="1628800"/>
            <a:ext cx="6240693" cy="48245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аха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советскай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литературатын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төрүттээбит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талааннаах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суруйааччы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ученай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биллиилээх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революционер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бөдөң общественнай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деятель  Платон 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Алексеевич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1893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сэтинньи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күнүгэр Таатта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улууҺун үҺүс Дьохсоҕон нэһилиэгэр быстар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дьадаӊы дьиэ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кэргэҥҥэ төрөөбүтэ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 smtClean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Платон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кыра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оҕо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эрдэҕиттэн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тиийиммэт-түгэммэт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кыһалҕаларын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билэн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үлэҕэ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хамнаска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эриллэн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улааппыта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бэрт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аҕыйах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саастааҕыттан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охсубута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бурдук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быспыта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ийэтэ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ыарыттаҕына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инилэрин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балыстарын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оҕолуура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0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pic>
        <p:nvPicPr>
          <p:cNvPr id="1026" name="Picture 2" descr="C:\Users\Админ\Desktop\доклад нарии и анжеллы\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3000" contrast="4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3" y="1772816"/>
            <a:ext cx="2774881" cy="3600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21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Тумук</a:t>
            </a:r>
            <a:r>
              <a:rPr lang="ru-RU" b="1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4488" y="476672"/>
            <a:ext cx="6258696" cy="640871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Хоочугур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Өлөксөйдөөх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уон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оҕону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төрөтөн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иитэн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аһатан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улаатыннартаабыт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эбиттэр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Онон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Талыллыбыт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айымньыларын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бастакы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туомугар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«тоҕус оҕолоохтор этэ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суруйуу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сыыһалаах быһыылаах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Маны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таһынан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аҕатын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өттунэн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чугас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да,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ыраах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соҕус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уйа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хайа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аймахтара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сыгаттара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Бэс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Миичэкэттэн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саҕалаан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атын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Слепцовтар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араспаанньалаахтар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элбэхтэр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Олортон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Ойуунускайга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арыый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чугас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аймахтарын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Афанасий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Дмитрьевич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Слепцовы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Мария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Дмитрьевна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Бачьеваны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ааттаталыахха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сөп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биир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балачча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чугас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аймаҕа 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Павел 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Порфирьевич 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Данилов 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кырдьаҕас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билигин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Ытык-Күөлгэ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пенсияҕа олорор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   Платон 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Алексеевич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кыыһа  С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ардаана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Платоновна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дойдутугар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кэллэр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эрэ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авел </a:t>
            </a:r>
            <a:r>
              <a:rPr lang="ru-RU" sz="20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Порфирьевичтааҕы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быһа аһааччыта суох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сороҕор киниэхэ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туһээччи 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b="1" dirty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дмин\Desktop\доклад нарии и анжеллы\туму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5000" contrast="4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488686"/>
            <a:ext cx="2933074" cy="466850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17808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96281" y="980728"/>
            <a:ext cx="4953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indent="0" algn="ctr">
              <a:buNone/>
            </a:pP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Удьуорбут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ууһуоҕа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" indent="0" algn="ctr">
              <a:buNone/>
            </a:pP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Уруйдуу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туруоҕа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45720" indent="0" algn="ctr">
              <a:buNone/>
            </a:pP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Кэриэс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кэм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кэскиллээх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 algn="ctr">
              <a:buNone/>
            </a:pP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Кэрэх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бэл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үйэлээх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" indent="0" algn="ctr">
              <a:buNone/>
            </a:pP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Биир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өлөн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сутуөҕэ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 algn="ctr">
              <a:buNone/>
            </a:pP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Биир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2000" b="1" i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өскээн</a:t>
            </a:r>
            <a:r>
              <a:rPr lang="ru-RU" sz="2000" b="1" i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төруөҕэ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45720" indent="0" algn="ctr">
              <a:buNone/>
            </a:pP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Ким </a:t>
            </a:r>
            <a:r>
              <a:rPr lang="ru-RU" sz="2000" b="1" i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2000" b="1" i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нэ</a:t>
            </a:r>
            <a:r>
              <a:rPr lang="ru-RU" sz="2000" b="1" i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тахсыбыт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 algn="ctr">
              <a:buNone/>
            </a:pP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Ким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кэриэс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хаалларбыт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45720" indent="0" algn="ctr">
              <a:buNone/>
            </a:pP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Сааскы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2000" b="1" i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i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буолуохтаах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 algn="ctr">
              <a:buNone/>
            </a:pP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Саргылыы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туруохтаах</a:t>
            </a:r>
            <a:r>
              <a:rPr lang="ru-RU" sz="2000" b="1" i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60912" y="404664"/>
            <a:ext cx="1593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36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36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0512" y="4653136"/>
            <a:ext cx="93454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just">
              <a:buNone/>
            </a:pPr>
            <a:r>
              <a:rPr lang="ru-RU" sz="22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2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эппитин</a:t>
            </a:r>
            <a:r>
              <a:rPr lang="ru-RU" sz="22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22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удьуора</a:t>
            </a:r>
            <a:r>
              <a:rPr lang="ru-RU" sz="22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ууһуур-тэнийэр</a:t>
            </a:r>
            <a:r>
              <a:rPr lang="ru-RU" sz="22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оҕолоро-сиэннэрэ</a:t>
            </a:r>
            <a:r>
              <a:rPr lang="ru-RU" sz="22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 algn="just">
              <a:buNone/>
            </a:pPr>
            <a:r>
              <a:rPr lang="ru-RU" sz="22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хос</a:t>
            </a:r>
            <a:r>
              <a:rPr lang="ru-RU" sz="22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сиэннэрэ</a:t>
            </a:r>
            <a:r>
              <a:rPr lang="ru-RU" sz="22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эһэлэрин</a:t>
            </a:r>
            <a:r>
              <a:rPr lang="ru-RU" sz="22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сырдык</a:t>
            </a:r>
            <a:r>
              <a:rPr lang="ru-RU" sz="22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аатын</a:t>
            </a:r>
            <a:r>
              <a:rPr lang="ru-RU" sz="22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өрө</a:t>
            </a:r>
            <a:r>
              <a:rPr lang="ru-RU" sz="22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тутан</a:t>
            </a:r>
            <a:r>
              <a:rPr lang="ru-RU" sz="22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үйэтитэллэр</a:t>
            </a:r>
            <a:r>
              <a:rPr lang="ru-RU" sz="22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200" b="1" dirty="0" smtClean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sz="22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Саха сирин </a:t>
            </a:r>
            <a:r>
              <a:rPr lang="ru-RU" sz="22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сайдарын</a:t>
            </a:r>
            <a:r>
              <a:rPr lang="ru-RU" sz="22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туһугар</a:t>
            </a:r>
            <a:r>
              <a:rPr lang="ru-RU" sz="22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2200" b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лэлииллэр-хамсыыллар</a:t>
            </a:r>
            <a:endParaRPr lang="ru-RU" sz="2200" b="1" dirty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25201" y="4167491"/>
            <a:ext cx="22115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r">
              <a:buNone/>
            </a:pPr>
            <a:r>
              <a:rPr lang="ru-RU" sz="20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П.А.Ойуунускай</a:t>
            </a:r>
            <a:r>
              <a:rPr lang="ru-RU" sz="20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215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1280" y="3544008"/>
            <a:ext cx="8982203" cy="280831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Дьоно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кыаммат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буолан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эрдэ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кыайан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уөрэммэтэҕэ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14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сааһын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туолан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эрэ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баран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оскуолаҕа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киирбитэ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Ону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даҕаны  ийэлээх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аҕата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аас-суут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сылларга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оҕобут хоргуйан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өлуө диэн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өрэнимэ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 дии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сатаабыттарын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истибэккэ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күүһүнэн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киирэн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уөрэммитэ.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Кырдьык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инчэҕэй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тирбэҕэ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быстыбатынан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хоргуйар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аччыктыыр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муңун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көрөр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 «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Өйүөм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суох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буоллаҕына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тарынан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, тар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бараннаҕына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бэс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уөрэнэн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эбэтэр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сааһын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куйуурдаан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ксун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ыал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устун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остуоруйалаан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таабырыннаан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олоңхолоон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уөрэнэрэ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», -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суруйааччы</a:t>
            </a: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кэпсиирэ</a:t>
            </a:r>
            <a:r>
              <a:rPr lang="en-US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\Desktop\доклад нарии и анжеллы\IMG_0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16000" contrast="5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133"/>
          <a:stretch/>
        </p:blipFill>
        <p:spPr bwMode="auto">
          <a:xfrm>
            <a:off x="1676637" y="414608"/>
            <a:ext cx="5982521" cy="3014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0397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8497" y="3645024"/>
            <a:ext cx="8915400" cy="2880320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20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Ити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эрэйдээхтик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сырыттар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Платон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оҕоттон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эрэ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уһулуччу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учугэйдик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уөрэммитэ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иһин тыа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начальнай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оскуолатын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бүтэрбитин кэнниттэн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кинини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Якутскай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куорат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кылаастаах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училищетыгар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уөрэттэрэ ыыппыттара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Онно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эмиэ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туйгуннук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уөрэнэн 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баран, 1914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П. А.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учительскай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семинарияҕа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киирбитэ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Семинарияны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1917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сыллааха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бутэрбитэ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куоракка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уөрэнэ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сылдьан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революционнай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улэҕэ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активнайдык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кыттыбыта</a:t>
            </a:r>
            <a:r>
              <a:rPr lang="ru-RU" sz="20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pic>
        <p:nvPicPr>
          <p:cNvPr id="2050" name="Picture 2" descr="C:\Users\Админ\Desktop\доклад нарии и анжеллы\IMGмспа_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24000" contrast="6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773"/>
          <a:stretch/>
        </p:blipFill>
        <p:spPr bwMode="auto">
          <a:xfrm>
            <a:off x="1364601" y="476672"/>
            <a:ext cx="7216272" cy="3013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27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7285" y="3573016"/>
            <a:ext cx="9060211" cy="338437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1917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сыллааха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күһүн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П.А.Ойуунскай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Томскай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куоракка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учительскай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институкка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үөрэнэ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барбыта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Онно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үөрэнэ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сылдьан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1918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сыл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кулун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тутар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ыйга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Коммунистическай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партия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кэккэтигэр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киирэр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Томскайга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сылдьан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Кыһыл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гвардияны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Советтары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тэрийэр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инструкторынан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улэлиир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 algn="just">
              <a:buNone/>
            </a:pP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1918 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ыам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ыйыгар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Сибирь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Советтарын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Киин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Ситэриилээх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Комитета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Ойуунускайы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Саха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сиригэр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Советскай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былааһы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тэрийэргэ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Центросибирь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представителинэн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ыытар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Саха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сиригэр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контрреволюционнай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партиялар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холбоһон 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«Областной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советтара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сэриилэспэккэ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бэринэригэр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Ойуунскай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Өлуөхүмэҕэ кэлэн</a:t>
            </a:r>
            <a:r>
              <a:rPr lang="ru-RU" sz="1800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кэпсэтии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оҥоро 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сылдьыбыта</a:t>
            </a:r>
            <a:r>
              <a:rPr lang="ru-RU" sz="1800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endParaRPr lang="ru-RU" sz="1800" b="1" dirty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\Desktop\доклад нарии и анжеллы\IMG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13000" contrast="6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31" y="460102"/>
            <a:ext cx="4368520" cy="3040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076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6496" y="476672"/>
            <a:ext cx="8915400" cy="597666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«Областной совет»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ону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адьас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аккаастаан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кэбиспитин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кэнниттэн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кинини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утары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Бодойбо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рабочайдарын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итиэннэ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Иркутскайтан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Кыһыл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Армия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этэрээттэрэ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ыытыллыбыттара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Ити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икки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этэрээт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аара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көрсүһэн, холбоһоннор А.Рыдзинскай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командирдаах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Якутскайга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кэлэллэр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b="1" dirty="0" smtClean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Якутскай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куорат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контрреволюция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былааһыттан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босхоломмутун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кэннэ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Сибиир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КСК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представителин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быьыытынаан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b="1" dirty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Саха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сиригэр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Советскай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былааһы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олохтооһуну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тэрийсэр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b="1" dirty="0" smtClean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1921-1923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сыллар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күчүмэҕэй сыллар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этилэр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Ыраахтааҕы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офицердара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саха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баайдара-тойотторо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буржуазнай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националистар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советскай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былааһы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утары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эмиэ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контрреволюционнай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охсуһууну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тэрийбиттэрэ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b="1" dirty="0" smtClean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П.А.Ойуунскай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гражданскай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сэрии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кэнниттэн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литературнай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айар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үлэтин сэргэ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элбэх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эппиэттээх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дуоһунастарга улэлээбитэ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dirty="0" smtClean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1937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сымыйанан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балыллан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репрессияламмыта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1939с.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алтынньы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29  </a:t>
            </a:r>
            <a:r>
              <a:rPr lang="ru-RU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кунугэр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түрмэҕэ өлбүтэ</a:t>
            </a:r>
            <a:r>
              <a:rPr lang="ru-RU" b="1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dirty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46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6496" y="476672"/>
            <a:ext cx="8915400" cy="5976664"/>
          </a:xfrm>
        </p:spPr>
        <p:txBody>
          <a:bodyPr>
            <a:normAutofit/>
          </a:bodyPr>
          <a:lstStyle/>
          <a:p>
            <a:pPr algn="just"/>
            <a:endParaRPr lang="ru-RU" b="1" dirty="0" smtClean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ln w="10541" cmpd="sng">
                <a:solidFill>
                  <a:srgbClr val="0066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fsd.kopilkaurokov.ru/uploads/user_file_54389619ec46a/img_user_file_54389619ec46a_0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596" y="571480"/>
            <a:ext cx="8227276" cy="5695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346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550" y="557808"/>
            <a:ext cx="8346927" cy="10709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32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ийэлээх</a:t>
            </a:r>
            <a:r>
              <a:rPr lang="ru-RU" sz="32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аҕата</a:t>
            </a:r>
            <a:r>
              <a:rPr lang="ru-RU" sz="32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2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0489" y="1196752"/>
            <a:ext cx="9127014" cy="5073427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18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err="1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1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ийэтэ</a:t>
            </a:r>
            <a:r>
              <a:rPr lang="ru-RU" sz="1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Дьэбдьэкиэй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Баайа</a:t>
            </a:r>
            <a:r>
              <a:rPr lang="sah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ҕ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Андросовтарын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Поповтарын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кытары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биир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төрүттээҕин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уустааҕын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туһунан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аан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бастаан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биллэр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сээркээн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сэһэнньит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кырдьаҕастан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Иосиф Харитонович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Поповтан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ыаллыы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олорон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истибитим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этэр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кыраайы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уөрэтээччи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Егор Андросов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Оттон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салгыы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кэлин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соҕус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Иван 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Афанасьевич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Андросовтан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Баһымньылаах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Баанньа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хос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ааттаах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былыргылыы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кыра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өрэхтээх</a:t>
            </a:r>
            <a:r>
              <a:rPr lang="en-US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эмиэ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олус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сэһэнньит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абаҕабыттан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истибиттээҕим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Дьэбдьэкиэй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киһи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быһыытынан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наһаа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киэ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ӊ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холку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көҕүстээх</a:t>
            </a:r>
            <a:r>
              <a:rPr lang="en-US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дьадаӊыбын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тиийиммэт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түгэммэт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олохтоохпун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хаһан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кимиэхэ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кэпсии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муӊатыйа</a:t>
            </a:r>
            <a:r>
              <a:rPr lang="en-US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суңхара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сылдьыбыта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биллибэт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Хата,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оннугар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дьон</a:t>
            </a:r>
            <a:r>
              <a:rPr lang="en-US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сэргэ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ортотугар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олоҕор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туох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кыһалҕата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суох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тутта</a:t>
            </a:r>
            <a:r>
              <a:rPr lang="en-US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хапта</a:t>
            </a:r>
            <a:r>
              <a:rPr lang="en-US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сылдьар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үгэстээҕэ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кэпсииллэрэ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Бэйэтэ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адьас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лоп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бааччы</a:t>
            </a:r>
            <a:r>
              <a:rPr lang="en-US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оттомноох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саналаах</a:t>
            </a:r>
            <a:r>
              <a:rPr lang="en-US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киһини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кытта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кэпсэттэҕинэ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устар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ууну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сомоҕолуур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уус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уран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тыллаах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өстөөх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дьахтар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эбитэ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һ</a:t>
            </a:r>
            <a:r>
              <a:rPr lang="ru-RU" sz="1800" b="1" dirty="0" err="1">
                <a:ln w="10541" cmpd="sng">
                  <a:solidFill>
                    <a:srgbClr val="0066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Онон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ыкса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ыаллара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нэһилиэгин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атын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бас 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көс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дьоно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сэргэтэ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даҕаны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Дьэбдьэкиэйи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олус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сөбүлүүллэрэ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ытыктыыллара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ah-RU" sz="1800" b="1" dirty="0" smtClean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sz="1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800" b="1" dirty="0" err="1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1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аҕата 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Хоочугур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лөксөй диэн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этэ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Хоочугур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Өлөксөй аҕата</a:t>
            </a:r>
            <a:r>
              <a:rPr lang="en-US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Элэйбэ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Буөтур.</a:t>
            </a:r>
            <a:r>
              <a:rPr lang="ru-RU" sz="1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Тастыҥ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аймаҕа Нээстэр</a:t>
            </a:r>
            <a:r>
              <a:rPr lang="ru-RU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Сэлэпсиэп</a:t>
            </a:r>
            <a:r>
              <a:rPr lang="en-US" sz="18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25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r="2248"/>
          <a:stretch/>
        </p:blipFill>
        <p:spPr>
          <a:xfrm>
            <a:off x="-61234" y="0"/>
            <a:ext cx="99672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857605"/>
            <a:ext cx="9043004" cy="12752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ийэтэ</a:t>
            </a: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Евдокия </a:t>
            </a:r>
            <a:r>
              <a:rPr lang="ru-RU" sz="32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вановна </a:t>
            </a:r>
            <a:r>
              <a:rPr lang="ru-RU" sz="32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Слепцова</a:t>
            </a:r>
            <a:endParaRPr lang="ru-RU" sz="3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584848" y="1196752"/>
            <a:ext cx="5772641" cy="4752528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effectLst>
                <a:glow rad="127000">
                  <a:schemeClr val="bg1"/>
                </a:glow>
              </a:effectLst>
            </a:endParaRPr>
          </a:p>
          <a:p>
            <a:pPr marL="0" indent="0">
              <a:buNone/>
            </a:pPr>
            <a:endParaRPr lang="ru-RU" dirty="0">
              <a:effectLst>
                <a:glow rad="127000">
                  <a:schemeClr val="bg1"/>
                </a:glow>
              </a:effectLst>
            </a:endParaRPr>
          </a:p>
          <a:p>
            <a:pPr marL="0" indent="0">
              <a:buNone/>
            </a:pPr>
            <a:r>
              <a:rPr lang="ru-RU" sz="2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Оо</a:t>
            </a:r>
            <a:r>
              <a:rPr lang="ru-RU" sz="2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ийэ</a:t>
            </a:r>
            <a:r>
              <a:rPr lang="ru-RU" sz="2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барахсан</a:t>
            </a:r>
            <a:r>
              <a:rPr lang="ru-RU" sz="2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куруутун</a:t>
            </a:r>
            <a:r>
              <a:rPr lang="ru-RU" sz="2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2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Сырдык</a:t>
            </a:r>
            <a:r>
              <a:rPr lang="ru-RU" sz="2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ыралаах</a:t>
            </a:r>
            <a:r>
              <a:rPr lang="ru-RU" sz="2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буолааччы</a:t>
            </a:r>
            <a:r>
              <a:rPr lang="ru-RU" sz="2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ru-RU" sz="2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Оҕотун кэнниттэн</a:t>
            </a:r>
            <a:r>
              <a:rPr lang="ru-RU" sz="2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аргыыйдык</a:t>
            </a:r>
            <a:r>
              <a:rPr lang="ru-RU" sz="2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2800" b="1" dirty="0" err="1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«Былаҕастабыы» охсооччу</a:t>
            </a:r>
            <a:r>
              <a:rPr lang="ru-RU" sz="2800" b="1" dirty="0" smtClean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pPr marL="0" indent="0" algn="r">
              <a:buNone/>
            </a:pPr>
            <a:endParaRPr lang="ru-RU" sz="2000" dirty="0" smtClean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000" i="1" dirty="0" err="1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Сардаана</a:t>
            </a:r>
            <a:r>
              <a:rPr lang="ru-RU" sz="2000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Ойунская</a:t>
            </a:r>
            <a:r>
              <a:rPr lang="ru-RU" sz="2000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i="1" dirty="0">
              <a:ln>
                <a:solidFill>
                  <a:srgbClr val="006600"/>
                </a:solidFill>
              </a:ln>
              <a:solidFill>
                <a:srgbClr val="0066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дмин\Desktop\доклад нарии и анжеллы\мать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14000" contrast="4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6" t="3018" r="3954"/>
          <a:stretch/>
        </p:blipFill>
        <p:spPr bwMode="auto">
          <a:xfrm>
            <a:off x="428275" y="1628800"/>
            <a:ext cx="2977846" cy="40591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8249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419</TotalTime>
  <Words>1454</Words>
  <Application>Microsoft Office PowerPoint</Application>
  <PresentationFormat>Лист A4 (210x297 мм)</PresentationFormat>
  <Paragraphs>127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Платон Алексеевич Слепцов - Ойуунускай дьиэ кэргэнэ</vt:lpstr>
      <vt:lpstr> Платон Алексеевич Ойуунускай диэн ким этэй? </vt:lpstr>
      <vt:lpstr>Слайд 3</vt:lpstr>
      <vt:lpstr>Слайд 4</vt:lpstr>
      <vt:lpstr>Слайд 5</vt:lpstr>
      <vt:lpstr>Слайд 6</vt:lpstr>
      <vt:lpstr>Слайд 7</vt:lpstr>
      <vt:lpstr>Ойуунускай ийэлээх аҕата. </vt:lpstr>
      <vt:lpstr>Ойуунускай ийэтэ - Евдокия Ивановна Слепцова</vt:lpstr>
      <vt:lpstr>Бииргэ төрөөбуттэрэ. </vt:lpstr>
      <vt:lpstr>Слайд 11</vt:lpstr>
      <vt:lpstr> П.А.Ойуунускай кэргэттэрэ. Бастакы кэргэнэ.</vt:lpstr>
      <vt:lpstr>Иккис кэргэнэ.</vt:lpstr>
      <vt:lpstr>Үһүс кэргэнэ.</vt:lpstr>
      <vt:lpstr>Оҕолорун ийэлэрэ - А.Н.Борисова-Ойунская. </vt:lpstr>
      <vt:lpstr>Платон Алексеевич Ойуунускай оҕолоро.</vt:lpstr>
      <vt:lpstr>Иккис кыыһа - Сардаана .</vt:lpstr>
      <vt:lpstr>Ойуунускай сиэннэрэ.</vt:lpstr>
      <vt:lpstr>Слайд 19</vt:lpstr>
      <vt:lpstr>Тумук. </vt:lpstr>
      <vt:lpstr>Слайд 21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Платон Алексеевич Ойуунскай дьиэ кэргэнэ</dc:title>
  <dc:creator>Админ</dc:creator>
  <cp:lastModifiedBy>Home</cp:lastModifiedBy>
  <cp:revision>72</cp:revision>
  <cp:lastPrinted>2012-11-22T13:21:26Z</cp:lastPrinted>
  <dcterms:created xsi:type="dcterms:W3CDTF">2012-11-19T11:56:44Z</dcterms:created>
  <dcterms:modified xsi:type="dcterms:W3CDTF">2021-11-10T13:32:25Z</dcterms:modified>
</cp:coreProperties>
</file>