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5b7f5b76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5b7f5b76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5b7f5b76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5b7f5b76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5b7f5b76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5b7f5b76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5b7f5b76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5b7f5b76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ah.wikipedia.org/w/index.php?title=%D0%9C%D0%B0%D0%BD%D1%87%D0%B0%D0%B0%D1%80%D1%8B_(%D1%8B%D1%80%D1%8B%D0%B0)&amp;action=edit&amp;redlink=1" TargetMode="External"/><Relationship Id="rId13" Type="http://schemas.openxmlformats.org/officeDocument/2006/relationships/hyperlink" Target="https://sah.wikipedia.org/wiki/%D0%AD%D0%BB%D0%BB%D1%8D%D0%B9_(%D1%81%D1%83%D1%80%D1%83%D0%B9%D0%B0%D0%B0%D1%87%D1%87%D1%8B)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sah.wikipedia.org/wiki/%D0%A1%D0%BE%D0%BC%D0%BE%D1%80%D1%81%D1%83%D0%BD_%D0%BD%D1%8D%D2%BB%D0%B8%D0%BB%D0%B8%D1%8D%D0%B3%D1%8D_(%D0%90%D0%BC%D0%BC%D0%B0_%D1%83%D0%BB%D1%83%D1%83%D2%BB%D0%B0)" TargetMode="External"/><Relationship Id="rId12" Type="http://schemas.openxmlformats.org/officeDocument/2006/relationships/hyperlink" Target="https://sah.wikipedia.org/wiki/%D0%98%D0%B2%D0%B0%D0%BD%D0%BE%D0%B2%D0%B0-%D0%A1%D0%B8%D0%B4%D0%BE%D1%80%D0%BA%D0%B5%D0%B2%D0%B8%D1%87_%D0%9E%D0%BB%D1%8C%D0%B3%D0%B0_%D0%9F%D0%B5%D1%82%D1%80%D0%BE%D0%B2%D0%BD%D0%B0#cite_note-3" TargetMode="External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sah.wikipedia.org/w/index.php?title=%D0%9D%D1%8C%D0%B8%D1%80%D1%8D%D0%B9_%D0%BA%D3%A9%D1%80%D3%A9%D3%A9%D1%87%D1%87%D2%AF_%D0%BA%D1%8B%D1%8B%D1%81_%D1%8B%D1%80%D1%8B%D0%B0%D1%82%D0%B0_(%D1%8B%D1%80%D1%8B%D0%B0)&amp;action=edit&amp;redlink=1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ah.wikipedia.org/wiki/%D0%90%D0%BC%D0%BC%D0%B0_%D1%83%D0%BB%D1%83%D1%83%D2%BB%D0%B0" TargetMode="External"/><Relationship Id="rId11" Type="http://schemas.openxmlformats.org/officeDocument/2006/relationships/hyperlink" Target="https://sah.wikipedia.org/w/index.php?title=%D0%A2%D0%B0%D0%BF%D1%82%D1%8B%D0%B0%D2%95%D1%8B%D2%A5_%D0%B8%D0%B9%D1%8D%D0%BD%D0%B8_(%D1%8B%D1%80%D1%8B%D0%B0)&amp;action=edit&amp;redlink=1" TargetMode="External"/><Relationship Id="rId5" Type="http://schemas.openxmlformats.org/officeDocument/2006/relationships/hyperlink" Target="https://sah.wikipedia.org/wiki/%D0%A1%D1%8D%D1%82%D0%B8%D0%BD%D0%BD%D1%8C%D0%B8_23" TargetMode="External"/><Relationship Id="rId15" Type="http://schemas.openxmlformats.org/officeDocument/2006/relationships/hyperlink" Target="https://sah.wikipedia.org/wiki/%D0%98%D0%B2%D0%B0%D0%BD%D0%BE%D0%B2%D0%B0-%D0%A1%D0%B8%D0%B4%D0%BE%D1%80%D0%BA%D0%B5%D0%B2%D0%B8%D1%87_%D0%9E%D0%BB%D1%8C%D0%B3%D0%B0_%D0%9F%D0%B5%D1%82%D1%80%D0%BE%D0%B2%D0%BD%D0%B0#cite_note-4" TargetMode="External"/><Relationship Id="rId10" Type="http://schemas.openxmlformats.org/officeDocument/2006/relationships/hyperlink" Target="https://sah.wikipedia.org/wiki/%D0%A1%D0%BC%D0%B5%D1%82%D0%B0%D0%BD%D0%B8%D0%BD_%D0%A2%D0%B8%D0%BC%D0%BE%D1%84%D0%B5%D0%B9_%D0%95%D0%B3%D0%BE%D1%80%D0%BE%D0%B2%D0%B8%D1%87" TargetMode="External"/><Relationship Id="rId4" Type="http://schemas.openxmlformats.org/officeDocument/2006/relationships/hyperlink" Target="https://sah.wikipedia.org/wiki/1932" TargetMode="External"/><Relationship Id="rId9" Type="http://schemas.openxmlformats.org/officeDocument/2006/relationships/hyperlink" Target="https://sah.wikipedia.org/wiki/%D0%98%D0%B2%D0%B0%D0%BD%D0%BE%D0%B2%D0%B0-%D0%A1%D0%B8%D0%B4%D0%BE%D1%80%D0%BA%D0%B5%D0%B2%D0%B8%D1%87_%D0%9E%D0%BB%D1%8C%D0%B3%D0%B0_%D0%9F%D0%B5%D1%82%D1%80%D0%BE%D0%B2%D0%BD%D0%B0#cite_note-2" TargetMode="External"/><Relationship Id="rId14" Type="http://schemas.openxmlformats.org/officeDocument/2006/relationships/hyperlink" Target="https://sah.wikipedia.org/w/index.php?title=%D0%98%D2%BB%D0%B8%D1%82_%D1%8B%D0%BB%D0%BB%D1%8B%D1%8B%D1%80_%D1%8B%D1%80%D1%8B%D0%B0%D0%B1%D1%8B%D0%BD_(%D1%8B%D1%80%D1%8B%D0%B0)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50525" cy="46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6600" y="446300"/>
            <a:ext cx="3472650" cy="2602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5450" y="152400"/>
            <a:ext cx="211455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050" y="3273000"/>
            <a:ext cx="1156850" cy="17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59863" y="3201154"/>
            <a:ext cx="1789945" cy="178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9470" y="3201154"/>
            <a:ext cx="2522346" cy="178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94216" y="3352800"/>
            <a:ext cx="1943429" cy="163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51480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l="30041" r="29731"/>
          <a:stretch/>
        </p:blipFill>
        <p:spPr>
          <a:xfrm>
            <a:off x="3730300" y="152400"/>
            <a:ext cx="2289116" cy="3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3600" y="152400"/>
            <a:ext cx="2664600" cy="32008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647200" y="3353300"/>
            <a:ext cx="24450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Ольга Иванова матыыба</a:t>
            </a:r>
            <a:endParaRPr sz="22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245850" y="3368750"/>
            <a:ext cx="28980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1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Серафим Романович Кулачиков-Эллэй хоһооно</a:t>
            </a:r>
            <a:endParaRPr sz="21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360725" y="0"/>
            <a:ext cx="8496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FF0000"/>
                </a:solidFill>
              </a:rPr>
              <a:t>Саха народнай поэта Серафим Романович  Кулачиков - Эллэй</a:t>
            </a:r>
            <a:endParaRPr sz="20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FF0000"/>
                </a:solidFill>
              </a:rPr>
              <a:t>                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192975" y="414150"/>
            <a:ext cx="5664600" cy="4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Эллэй поэзията саха норуотун баай фольклоруттан силистэнэн-мутуктанан тахсыбыта. Ол иһин норуот ылыммыта, сөбүлээбитэ. Эллэй – «Саас – үйэ тухары кэхтибэт кэрэни-саҥаны айарга» анаммыт комсомолу туойбут поэт. Кини олох эдэр сылдьан: “Оо, комсомол, эн миигин поэт гынныҥ, дьэ кэрэ!” – диэбит поэт. Комсомолга бастыҥ ырыалары хаалларбыт поэт - кини.</a:t>
            </a:r>
            <a:endParaRPr sz="23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00" y="672250"/>
            <a:ext cx="2888173" cy="308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75" y="560439"/>
            <a:ext cx="2648561" cy="334964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1696675" y="0"/>
            <a:ext cx="7347900" cy="73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" sz="235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Иванова-Сидоркевич Ольга Петровна</a:t>
            </a:r>
            <a:endParaRPr sz="235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406725" y="546300"/>
            <a:ext cx="5637900" cy="51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1932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сыллаахха 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сэтинньи 23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күнүгэр 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Амма оройуонун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Соморсун нэһилиэгэр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төрөөбүт.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5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Биллэр ырыалара</a:t>
            </a:r>
            <a:endParaRPr sz="1300"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Манчаары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ru" sz="1250" baseline="3000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[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Т. Сметанин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тыллара)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«Ыра санаа»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«О, таптал»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«Таптаа миигин»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«Ньургуһуну харыстаа»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Таптыаҕыҥ ийэни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" sz="1250" baseline="3000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[3]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Эллэй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тыллара)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«Аҕабар»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Иһит ыллыыр ырыабын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" sz="1250" baseline="3000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[4]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(Ольга Иванова тыллара)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«Доҕоруом, эн кэлиий»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«Күтүөттээмэ эн миэхэ»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Ньирэй көрөөччү кыыс ырыата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" sz="1250" baseline="3000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(Ольга Иванова тыллара)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Наҕараадалара уонна ытык ааттара</a:t>
            </a:r>
            <a:endParaRPr sz="1000" b="1"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Российскай Федерация культуратын үтүөлээх үлэһитэ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Саха Өрөспүүбүлүкэтин культуратын үтүөлээх үлэһитэ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Саха Өрөспүүбүлүкэтин үөрэҕин туйгуна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Саха Өрөспүүбүлүкэтин айылҕатын харыстааһын туйгуна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50"/>
              <a:buFont typeface="Times New Roman"/>
              <a:buChar char="●"/>
            </a:pPr>
            <a:r>
              <a:rPr lang="ru" sz="1250" dirty="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«Саха-Азия оҕолоро» Фонд стипендиата</a:t>
            </a: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12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Рисунок 4" descr="C:\ФОТКИ, семья\Портреты КВС\ВС3 (2)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0580" y="4044912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07827" y="4341251"/>
            <a:ext cx="25862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PresentationFormat>Экран (16:9)</PresentationFormat>
  <Paragraphs>28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Simple Light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1</cp:revision>
  <dcterms:modified xsi:type="dcterms:W3CDTF">2021-12-12T09:29:03Z</dcterms:modified>
</cp:coreProperties>
</file>