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EAAEC44-1516-4DD9-82CB-14B40BDBC147}">
  <a:tblStyle styleId="{DEAAEC44-1516-4DD9-82CB-14B40BDBC1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4d2b3550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4d2b3550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10f8f8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10f8f8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4d10f8f8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4d10f8f8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4d10f8f8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4d10f8f8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4d10f8f8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4d10f8f8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4d10f8f8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4d10f8f8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4d10f8f8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4d10f8f8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4d2b3550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4d2b3550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4d2b355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4d2b355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688" y="379400"/>
            <a:ext cx="2857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175" y="379400"/>
            <a:ext cx="285750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200" y="379400"/>
            <a:ext cx="2819400" cy="39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825" y="76200"/>
            <a:ext cx="710209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950" y="106988"/>
            <a:ext cx="6567550" cy="49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l="28248" r="27995"/>
          <a:stretch/>
        </p:blipFill>
        <p:spPr>
          <a:xfrm>
            <a:off x="280550" y="219200"/>
            <a:ext cx="363385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801" y="152400"/>
            <a:ext cx="44802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3727375" y="0"/>
            <a:ext cx="5223600" cy="4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Сахаларга уруу 4 түһүмэхтэн турар:</a:t>
            </a:r>
            <a:endParaRPr sz="2100" b="1" i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Кэргэн кэпсэтии.</a:t>
            </a:r>
            <a:endParaRPr sz="21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Түһэ барыы</a:t>
            </a: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сулуу сороҕо төлөммүтүн кэннэ, кийиит дьиэтигэр бастакы уруу малааһына, уол кыыч дьиэтигэр күтүөттээһинэ.</a:t>
            </a:r>
            <a:endParaRPr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Уруу</a:t>
            </a: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кийиит сүктэн кэлиитэ уонна уруу иккис малааһына.</a:t>
            </a:r>
            <a:endParaRPr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ru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Төркүттүү</a:t>
            </a:r>
            <a:r>
              <a:rPr lang="ru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уруу кэнниттэн, үгэс быһыытынан , маҥнайгы оҕо төрөөбүтүн кэннэ, кыыс дьонугар күүлэйдии барыыта.</a:t>
            </a:r>
            <a:endParaRPr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825" y="98950"/>
            <a:ext cx="1851549" cy="161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24200"/>
            <a:ext cx="3574975" cy="23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00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776" y="98950"/>
            <a:ext cx="3629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3887675" y="0"/>
            <a:ext cx="5116800" cy="6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“Сулуу</a:t>
            </a:r>
            <a:r>
              <a:rPr lang="ru" sz="17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ru" sz="17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диэн уол дьоно кыыс дьонугар биэрэр баайдара, үптэрэ-астара этэ.Былыр кэргэн ылар киһи бэрт элбэх төлөбүрү оҥорор эбит. Маны таһынан, уол дьоно саҥа ыалга дьиэ-уот, сүөһү, сир, мал-сал биэриэхтээхтэрэ.</a:t>
            </a:r>
            <a:endParaRPr sz="1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Кэргэн тахсар кыыһы </a:t>
            </a:r>
            <a:r>
              <a:rPr lang="ru" sz="1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сүктэр кыыс</a:t>
            </a:r>
            <a:r>
              <a:rPr lang="ru" sz="17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диэн ааттыыллара.Кыыс сүктэрэ диэн тугуй? Ол аата кыыс тойонноох хотунуттан: “Бука диэн, дьиэҕитигэр киллэриҥ, дьиэ кэргэн гыныҥ.Аал уоту иччилиэм, алаһа дьиэни туругурдуом”,- диэн үҥэн-сүктэн туран, көрдөһөр көрдөһүүтэ буолар эбит. </a:t>
            </a:r>
            <a:endParaRPr sz="1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Сүктэр кыыска төрөппүттэрэ анаан-ирээттээн, баай-дуол аныыллара.Сааһын ситтэ да, иһитин-хомуоһун, араас таҥаһын сабын бэлэмнииллэр. Ол </a:t>
            </a:r>
            <a:r>
              <a:rPr lang="ru" sz="1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“энньэ” </a:t>
            </a:r>
            <a:r>
              <a:rPr lang="ru" sz="17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диэн ааттанара.</a:t>
            </a:r>
            <a:endParaRPr sz="1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500" y="0"/>
            <a:ext cx="1824850" cy="18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50" y="1824850"/>
            <a:ext cx="2450300" cy="32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Google Shape;92;p19"/>
          <p:cNvGraphicFramePr/>
          <p:nvPr/>
        </p:nvGraphicFramePr>
        <p:xfrm>
          <a:off x="152400" y="0"/>
          <a:ext cx="2051575" cy="57187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{DEAAEC44-1516-4DD9-82CB-14B40BDBC147}</a:tableStyleId>
              </a:tblPr>
              <a:tblGrid>
                <a:gridCol w="1668725"/>
                <a:gridCol w="382850"/>
              </a:tblGrid>
              <a:tr h="442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УРУУ ЫРЫАТА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highlight>
                            <a:srgbClr val="FFFFFF"/>
                          </a:highlight>
                        </a:rPr>
                        <a:t>    </a:t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</a:tr>
              <a:tr h="5276450">
                <a:tc gridSpan="2">
                  <a:txBody>
                    <a:bodyPr/>
                    <a:lstStyle/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М. Эверстова тыллара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Дьолгутун түстээбит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Дьоһуннаах күҥҥүтүн,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Үөрүүнү үөскэппит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Үтүөкэн чааскытын.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Уруйдуу туойабыт,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Айхаллыы турабыт.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Кэскиллээх олоххут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Киэркэйэ туруохтун,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Тускулаах үөрүүгүт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Дьолунан туолуохтун.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Уруйдуу туойабыт,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Айхаллыы турабыт.</a:t>
                      </a: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39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3" name="Google Shape;93;p19"/>
          <p:cNvSpPr txBox="1"/>
          <p:nvPr/>
        </p:nvSpPr>
        <p:spPr>
          <a:xfrm>
            <a:off x="6786750" y="483825"/>
            <a:ext cx="2151000" cy="4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Ыраас диэн санаалаах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Ылбаҕай ыал буолуҥ,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Илгэлээх-быйаҥнаах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Ичигэс дьиэлэниҥ.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Ыллыыбыт-туойабыт,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Ыал гына турабыт.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Сир Ийэ киэргэлин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Сэргэтэ төрүттээҥ,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Ыал буолбут бэлиэтин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Ыччатта кэккэлээҥ.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Ыллыыбыт-туойабыт,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Ыал гына турабыт.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l="13237" r="19326"/>
          <a:stretch/>
        </p:blipFill>
        <p:spPr>
          <a:xfrm>
            <a:off x="2511725" y="152400"/>
            <a:ext cx="435060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800" y="102925"/>
            <a:ext cx="7277325" cy="49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27" y="108880"/>
            <a:ext cx="6981675" cy="4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1882" y="2509539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226490" y="3500651"/>
            <a:ext cx="19175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PresentationFormat>Экран (16:9)</PresentationFormat>
  <Paragraphs>47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1</cp:revision>
  <dcterms:modified xsi:type="dcterms:W3CDTF">2021-12-12T09:51:07Z</dcterms:modified>
</cp:coreProperties>
</file>