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7"/>
  </p:notesMasterIdLst>
  <p:sldIdLst>
    <p:sldId id="256" r:id="rId2"/>
    <p:sldId id="257" r:id="rId3"/>
    <p:sldId id="258" r:id="rId4"/>
    <p:sldId id="259" r:id="rId5"/>
    <p:sldId id="260" r:id="rId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12" d="100"/>
          <a:sy n="112" d="100"/>
        </p:scale>
        <p:origin x="-610" y="-72"/>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c42635d3bf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c42635d3bf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c42635d3bf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c42635d3bf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c42635d3bf_0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c42635d3bf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c42635d3bf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c42635d3b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c42635d3bf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c42635d3b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311700" y="204716"/>
            <a:ext cx="8520600" cy="1251609"/>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ru">
                <a:solidFill>
                  <a:srgbClr val="990000"/>
                </a:solidFill>
              </a:rPr>
              <a:t>Этиилэри уһул, бэлиэтэммит тыллар үрдүлэригэр ыйытыытын суруй:</a:t>
            </a:r>
            <a:endParaRPr>
              <a:solidFill>
                <a:srgbClr val="990000"/>
              </a:solidFill>
            </a:endParaRPr>
          </a:p>
        </p:txBody>
      </p:sp>
      <p:sp>
        <p:nvSpPr>
          <p:cNvPr id="55" name="Google Shape;55;p13"/>
          <p:cNvSpPr txBox="1">
            <a:spLocks noGrp="1"/>
          </p:cNvSpPr>
          <p:nvPr>
            <p:ph type="body" idx="1"/>
          </p:nvPr>
        </p:nvSpPr>
        <p:spPr>
          <a:xfrm>
            <a:off x="3406725" y="935175"/>
            <a:ext cx="5425800" cy="363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ru" sz="2850" b="1" i="1" dirty="0">
                <a:solidFill>
                  <a:srgbClr val="FF0000"/>
                </a:solidFill>
                <a:highlight>
                  <a:srgbClr val="FFFFFF"/>
                </a:highlight>
                <a:latin typeface="Times New Roman"/>
                <a:ea typeface="Times New Roman"/>
                <a:cs typeface="Times New Roman"/>
                <a:sym typeface="Times New Roman"/>
              </a:rPr>
              <a:t>Сарсын</a:t>
            </a:r>
            <a:r>
              <a:rPr lang="ru" sz="2850" dirty="0">
                <a:solidFill>
                  <a:srgbClr val="FF0000"/>
                </a:solidFill>
                <a:highlight>
                  <a:srgbClr val="FFFFFF"/>
                </a:highlight>
                <a:latin typeface="Times New Roman"/>
                <a:ea typeface="Times New Roman"/>
                <a:cs typeface="Times New Roman"/>
                <a:sym typeface="Times New Roman"/>
              </a:rPr>
              <a:t> </a:t>
            </a:r>
            <a:r>
              <a:rPr lang="ru" sz="2850" i="1" dirty="0">
                <a:solidFill>
                  <a:schemeClr val="dk1"/>
                </a:solidFill>
                <a:highlight>
                  <a:srgbClr val="FFFFFF"/>
                </a:highlight>
                <a:latin typeface="Times New Roman"/>
                <a:ea typeface="Times New Roman"/>
                <a:cs typeface="Times New Roman"/>
                <a:sym typeface="Times New Roman"/>
              </a:rPr>
              <a:t>биһиги ойуурга барыахпыт.</a:t>
            </a:r>
            <a:endParaRPr sz="2850" i="1">
              <a:solidFill>
                <a:schemeClr val="dk1"/>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Clr>
                <a:schemeClr val="dk1"/>
              </a:buClr>
              <a:buSzPts val="1100"/>
              <a:buFont typeface="Arial"/>
              <a:buNone/>
            </a:pPr>
            <a:r>
              <a:rPr lang="ru" sz="2850" b="1" i="1" dirty="0">
                <a:solidFill>
                  <a:srgbClr val="FF0000"/>
                </a:solidFill>
                <a:highlight>
                  <a:srgbClr val="FFFFFF"/>
                </a:highlight>
                <a:latin typeface="Times New Roman"/>
                <a:ea typeface="Times New Roman"/>
                <a:cs typeface="Times New Roman"/>
                <a:sym typeface="Times New Roman"/>
              </a:rPr>
              <a:t>Былыр</a:t>
            </a:r>
            <a:r>
              <a:rPr lang="ru" sz="2850" dirty="0">
                <a:solidFill>
                  <a:srgbClr val="FF0000"/>
                </a:solidFill>
                <a:highlight>
                  <a:srgbClr val="FFFFFF"/>
                </a:highlight>
                <a:latin typeface="Times New Roman"/>
                <a:ea typeface="Times New Roman"/>
                <a:cs typeface="Times New Roman"/>
                <a:sym typeface="Times New Roman"/>
              </a:rPr>
              <a:t> </a:t>
            </a:r>
            <a:r>
              <a:rPr lang="ru" sz="2850" i="1" dirty="0">
                <a:solidFill>
                  <a:schemeClr val="dk1"/>
                </a:solidFill>
                <a:highlight>
                  <a:srgbClr val="FFFFFF"/>
                </a:highlight>
                <a:latin typeface="Times New Roman"/>
                <a:ea typeface="Times New Roman"/>
                <a:cs typeface="Times New Roman"/>
                <a:sym typeface="Times New Roman"/>
              </a:rPr>
              <a:t>өбүгэлэрбит балааҥҥа олорбуттара.</a:t>
            </a:r>
            <a:endParaRPr sz="2850" i="1">
              <a:solidFill>
                <a:schemeClr val="dk1"/>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Clr>
                <a:schemeClr val="dk1"/>
              </a:buClr>
              <a:buSzPts val="1100"/>
              <a:buFont typeface="Arial"/>
              <a:buNone/>
            </a:pPr>
            <a:r>
              <a:rPr lang="ru" sz="2850" b="1" i="1" dirty="0">
                <a:solidFill>
                  <a:srgbClr val="FF0000"/>
                </a:solidFill>
                <a:highlight>
                  <a:srgbClr val="FFFFFF"/>
                </a:highlight>
                <a:latin typeface="Times New Roman"/>
                <a:ea typeface="Times New Roman"/>
                <a:cs typeface="Times New Roman"/>
                <a:sym typeface="Times New Roman"/>
              </a:rPr>
              <a:t>Билигин</a:t>
            </a:r>
            <a:r>
              <a:rPr lang="ru" sz="2850" dirty="0">
                <a:solidFill>
                  <a:srgbClr val="FF0000"/>
                </a:solidFill>
                <a:highlight>
                  <a:srgbClr val="FFFFFF"/>
                </a:highlight>
                <a:latin typeface="Times New Roman"/>
                <a:ea typeface="Times New Roman"/>
                <a:cs typeface="Times New Roman"/>
                <a:sym typeface="Times New Roman"/>
              </a:rPr>
              <a:t> </a:t>
            </a:r>
            <a:r>
              <a:rPr lang="ru" sz="2850" i="1" dirty="0">
                <a:solidFill>
                  <a:schemeClr val="dk1"/>
                </a:solidFill>
                <a:highlight>
                  <a:srgbClr val="FFFFFF"/>
                </a:highlight>
                <a:latin typeface="Times New Roman"/>
                <a:ea typeface="Times New Roman"/>
                <a:cs typeface="Times New Roman"/>
                <a:sym typeface="Times New Roman"/>
              </a:rPr>
              <a:t>ийэм үлэтиттэн кэлиэ.</a:t>
            </a:r>
            <a:endParaRPr sz="2850" i="1">
              <a:solidFill>
                <a:schemeClr val="dk1"/>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Clr>
                <a:schemeClr val="dk1"/>
              </a:buClr>
              <a:buSzPts val="1100"/>
              <a:buFont typeface="Arial"/>
              <a:buNone/>
            </a:pPr>
            <a:r>
              <a:rPr lang="ru" sz="2850" i="1" dirty="0">
                <a:solidFill>
                  <a:schemeClr val="dk1"/>
                </a:solidFill>
                <a:highlight>
                  <a:srgbClr val="FFFFFF"/>
                </a:highlight>
                <a:latin typeface="Times New Roman"/>
                <a:ea typeface="Times New Roman"/>
                <a:cs typeface="Times New Roman"/>
                <a:sym typeface="Times New Roman"/>
              </a:rPr>
              <a:t>Ат сыһыы устун</a:t>
            </a:r>
            <a:r>
              <a:rPr lang="ru" sz="2850" dirty="0">
                <a:solidFill>
                  <a:schemeClr val="dk1"/>
                </a:solidFill>
                <a:highlight>
                  <a:srgbClr val="FFFFFF"/>
                </a:highlight>
                <a:latin typeface="Times New Roman"/>
                <a:ea typeface="Times New Roman"/>
                <a:cs typeface="Times New Roman"/>
                <a:sym typeface="Times New Roman"/>
              </a:rPr>
              <a:t> </a:t>
            </a:r>
            <a:r>
              <a:rPr lang="ru" sz="2850" b="1" i="1" dirty="0">
                <a:solidFill>
                  <a:srgbClr val="FF0000"/>
                </a:solidFill>
                <a:highlight>
                  <a:srgbClr val="FFFFFF"/>
                </a:highlight>
                <a:latin typeface="Times New Roman"/>
                <a:ea typeface="Times New Roman"/>
                <a:cs typeface="Times New Roman"/>
                <a:sym typeface="Times New Roman"/>
              </a:rPr>
              <a:t>түргэнник</a:t>
            </a:r>
            <a:r>
              <a:rPr lang="ru" sz="2850" dirty="0">
                <a:solidFill>
                  <a:srgbClr val="FF0000"/>
                </a:solidFill>
                <a:highlight>
                  <a:srgbClr val="FFFFFF"/>
                </a:highlight>
                <a:latin typeface="Times New Roman"/>
                <a:ea typeface="Times New Roman"/>
                <a:cs typeface="Times New Roman"/>
                <a:sym typeface="Times New Roman"/>
              </a:rPr>
              <a:t> </a:t>
            </a:r>
            <a:r>
              <a:rPr lang="ru" sz="2850" i="1" dirty="0">
                <a:solidFill>
                  <a:schemeClr val="dk1"/>
                </a:solidFill>
                <a:highlight>
                  <a:srgbClr val="FFFFFF"/>
                </a:highlight>
                <a:latin typeface="Times New Roman"/>
                <a:ea typeface="Times New Roman"/>
                <a:cs typeface="Times New Roman"/>
                <a:sym typeface="Times New Roman"/>
              </a:rPr>
              <a:t>сүүрдэ.</a:t>
            </a:r>
            <a:endParaRPr sz="2850" i="1">
              <a:solidFill>
                <a:schemeClr val="dk1"/>
              </a:solidFill>
              <a:highlight>
                <a:srgbClr val="FFFFFF"/>
              </a:highlight>
              <a:latin typeface="Times New Roman"/>
              <a:ea typeface="Times New Roman"/>
              <a:cs typeface="Times New Roman"/>
              <a:sym typeface="Times New Roman"/>
            </a:endParaRPr>
          </a:p>
          <a:p>
            <a:pPr marL="0" lvl="0" indent="0" algn="l" rtl="0">
              <a:spcBef>
                <a:spcPts val="1500"/>
              </a:spcBef>
              <a:spcAft>
                <a:spcPts val="0"/>
              </a:spcAft>
              <a:buClr>
                <a:schemeClr val="dk1"/>
              </a:buClr>
              <a:buSzPts val="1100"/>
              <a:buFont typeface="Arial"/>
              <a:buNone/>
            </a:pPr>
            <a:endParaRPr sz="3000" i="1">
              <a:solidFill>
                <a:schemeClr val="dk1"/>
              </a:solidFill>
              <a:latin typeface="Times New Roman"/>
              <a:ea typeface="Times New Roman"/>
              <a:cs typeface="Times New Roman"/>
              <a:sym typeface="Times New Roman"/>
            </a:endParaRPr>
          </a:p>
          <a:p>
            <a:pPr marL="0" lvl="0" indent="0" algn="l" rtl="0">
              <a:spcBef>
                <a:spcPts val="0"/>
              </a:spcBef>
              <a:spcAft>
                <a:spcPts val="1200"/>
              </a:spcAft>
              <a:buNone/>
            </a:pPr>
            <a:endParaRPr/>
          </a:p>
        </p:txBody>
      </p:sp>
      <p:pic>
        <p:nvPicPr>
          <p:cNvPr id="56" name="Google Shape;56;p13"/>
          <p:cNvPicPr preferRelativeResize="0"/>
          <p:nvPr/>
        </p:nvPicPr>
        <p:blipFill>
          <a:blip r:embed="rId3">
            <a:alphaModFix/>
          </a:blip>
          <a:stretch>
            <a:fillRect/>
          </a:stretch>
        </p:blipFill>
        <p:spPr>
          <a:xfrm>
            <a:off x="152400" y="1608725"/>
            <a:ext cx="2767950" cy="272521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1509650" y="445025"/>
            <a:ext cx="7322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a:solidFill>
                  <a:srgbClr val="660000"/>
                </a:solidFill>
              </a:rPr>
              <a:t>Көппүт тыллары туруоран суруй:</a:t>
            </a:r>
            <a:endParaRPr>
              <a:solidFill>
                <a:srgbClr val="660000"/>
              </a:solidFill>
            </a:endParaRPr>
          </a:p>
        </p:txBody>
      </p:sp>
      <p:sp>
        <p:nvSpPr>
          <p:cNvPr id="62" name="Google Shape;62;p14"/>
          <p:cNvSpPr txBox="1">
            <a:spLocks noGrp="1"/>
          </p:cNvSpPr>
          <p:nvPr>
            <p:ph type="body" idx="1"/>
          </p:nvPr>
        </p:nvSpPr>
        <p:spPr>
          <a:xfrm>
            <a:off x="2725375" y="1152475"/>
            <a:ext cx="6106800" cy="3790500"/>
          </a:xfrm>
          <a:prstGeom prst="rect">
            <a:avLst/>
          </a:prstGeom>
        </p:spPr>
        <p:txBody>
          <a:bodyPr spcFirstLastPara="1" wrap="square" lIns="91425" tIns="91425" rIns="91425" bIns="91425" anchor="t" anchorCtr="0">
            <a:noAutofit/>
          </a:bodyPr>
          <a:lstStyle/>
          <a:p>
            <a:pPr marL="457200" lvl="0" indent="-384175" algn="l" rtl="0">
              <a:spcBef>
                <a:spcPts val="0"/>
              </a:spcBef>
              <a:spcAft>
                <a:spcPts val="0"/>
              </a:spcAft>
              <a:buClr>
                <a:srgbClr val="5B0F00"/>
              </a:buClr>
              <a:buSzPts val="2450"/>
              <a:buFont typeface="Times New Roman"/>
              <a:buChar char="●"/>
            </a:pPr>
            <a:r>
              <a:rPr lang="ru" sz="2450" b="1" i="1">
                <a:solidFill>
                  <a:srgbClr val="5B0F00"/>
                </a:solidFill>
                <a:highlight>
                  <a:srgbClr val="FFFFFF"/>
                </a:highlight>
                <a:latin typeface="Times New Roman"/>
                <a:ea typeface="Times New Roman"/>
                <a:cs typeface="Times New Roman"/>
                <a:sym typeface="Times New Roman"/>
              </a:rPr>
              <a:t>(Хаһан? ) чаҕылыйан түһэн үтүө да күн үүммүт.</a:t>
            </a:r>
            <a:endParaRPr sz="2450" b="1" i="1">
              <a:solidFill>
                <a:srgbClr val="5B0F00"/>
              </a:solidFill>
              <a:highlight>
                <a:srgbClr val="FFFFFF"/>
              </a:highlight>
              <a:latin typeface="Times New Roman"/>
              <a:ea typeface="Times New Roman"/>
              <a:cs typeface="Times New Roman"/>
              <a:sym typeface="Times New Roman"/>
            </a:endParaRPr>
          </a:p>
          <a:p>
            <a:pPr marL="457200" lvl="0" indent="-384175" algn="l" rtl="0">
              <a:spcBef>
                <a:spcPts val="0"/>
              </a:spcBef>
              <a:spcAft>
                <a:spcPts val="0"/>
              </a:spcAft>
              <a:buClr>
                <a:srgbClr val="5B0F00"/>
              </a:buClr>
              <a:buSzPts val="2450"/>
              <a:buChar char="●"/>
            </a:pPr>
            <a:r>
              <a:rPr lang="ru" sz="2450" b="1" i="1">
                <a:solidFill>
                  <a:srgbClr val="5B0F00"/>
                </a:solidFill>
                <a:highlight>
                  <a:srgbClr val="FFFFFF"/>
                </a:highlight>
                <a:latin typeface="Times New Roman"/>
                <a:ea typeface="Times New Roman"/>
                <a:cs typeface="Times New Roman"/>
                <a:sym typeface="Times New Roman"/>
              </a:rPr>
              <a:t>Ийэм (</a:t>
            </a:r>
            <a:r>
              <a:rPr lang="ru" sz="2450">
                <a:solidFill>
                  <a:srgbClr val="5B0F00"/>
                </a:solidFill>
                <a:highlight>
                  <a:srgbClr val="FFFFFF"/>
                </a:highlight>
                <a:latin typeface="Times New Roman"/>
                <a:ea typeface="Times New Roman"/>
                <a:cs typeface="Times New Roman"/>
                <a:sym typeface="Times New Roman"/>
              </a:rPr>
              <a:t> </a:t>
            </a:r>
            <a:r>
              <a:rPr lang="ru" sz="2450" b="1" i="1">
                <a:solidFill>
                  <a:srgbClr val="5B0F00"/>
                </a:solidFill>
                <a:highlight>
                  <a:srgbClr val="FFFFFF"/>
                </a:highlight>
                <a:latin typeface="Times New Roman"/>
                <a:ea typeface="Times New Roman"/>
                <a:cs typeface="Times New Roman"/>
                <a:sym typeface="Times New Roman"/>
              </a:rPr>
              <a:t>хаһан?)_убайбыттан сурук туппут.</a:t>
            </a:r>
            <a:endParaRPr sz="2450" b="1" i="1">
              <a:solidFill>
                <a:srgbClr val="5B0F00"/>
              </a:solidFill>
              <a:highlight>
                <a:srgbClr val="FFFFFF"/>
              </a:highlight>
              <a:latin typeface="Times New Roman"/>
              <a:ea typeface="Times New Roman"/>
              <a:cs typeface="Times New Roman"/>
              <a:sym typeface="Times New Roman"/>
            </a:endParaRPr>
          </a:p>
          <a:p>
            <a:pPr marL="457200" lvl="0" indent="-384175" algn="l" rtl="0">
              <a:spcBef>
                <a:spcPts val="0"/>
              </a:spcBef>
              <a:spcAft>
                <a:spcPts val="0"/>
              </a:spcAft>
              <a:buClr>
                <a:srgbClr val="5B0F00"/>
              </a:buClr>
              <a:buSzPts val="2450"/>
              <a:buFont typeface="Times New Roman"/>
              <a:buChar char="●"/>
            </a:pPr>
            <a:r>
              <a:rPr lang="ru" sz="2450" b="1" i="1">
                <a:solidFill>
                  <a:srgbClr val="5B0F00"/>
                </a:solidFill>
                <a:highlight>
                  <a:srgbClr val="FFFFFF"/>
                </a:highlight>
                <a:latin typeface="Times New Roman"/>
                <a:ea typeface="Times New Roman"/>
                <a:cs typeface="Times New Roman"/>
                <a:sym typeface="Times New Roman"/>
              </a:rPr>
              <a:t>Биһиги ынахпыт (хаһан?) төрөөбүтэ.</a:t>
            </a:r>
            <a:endParaRPr sz="2450" b="1" i="1">
              <a:solidFill>
                <a:srgbClr val="5B0F00"/>
              </a:solidFill>
              <a:highlight>
                <a:srgbClr val="FFFFFF"/>
              </a:highlight>
              <a:latin typeface="Times New Roman"/>
              <a:ea typeface="Times New Roman"/>
              <a:cs typeface="Times New Roman"/>
              <a:sym typeface="Times New Roman"/>
            </a:endParaRPr>
          </a:p>
          <a:p>
            <a:pPr marL="457200" lvl="0" indent="-384175" algn="l" rtl="0">
              <a:spcBef>
                <a:spcPts val="0"/>
              </a:spcBef>
              <a:spcAft>
                <a:spcPts val="0"/>
              </a:spcAft>
              <a:buClr>
                <a:srgbClr val="5B0F00"/>
              </a:buClr>
              <a:buSzPts val="2450"/>
              <a:buFont typeface="Times New Roman"/>
              <a:buChar char="●"/>
            </a:pPr>
            <a:r>
              <a:rPr lang="ru" sz="2450" b="1" i="1">
                <a:solidFill>
                  <a:srgbClr val="5B0F00"/>
                </a:solidFill>
                <a:highlight>
                  <a:srgbClr val="FFFFFF"/>
                </a:highlight>
                <a:latin typeface="Times New Roman"/>
                <a:ea typeface="Times New Roman"/>
                <a:cs typeface="Times New Roman"/>
                <a:sym typeface="Times New Roman"/>
              </a:rPr>
              <a:t>(Хаһан?) тоҕус быраат Чорбойдор олорбуттара үһү.</a:t>
            </a:r>
            <a:endParaRPr sz="2450" b="1" i="1">
              <a:solidFill>
                <a:srgbClr val="5B0F00"/>
              </a:solidFill>
              <a:highlight>
                <a:srgbClr val="FFFFFF"/>
              </a:highlight>
              <a:latin typeface="Times New Roman"/>
              <a:ea typeface="Times New Roman"/>
              <a:cs typeface="Times New Roman"/>
              <a:sym typeface="Times New Roman"/>
            </a:endParaRPr>
          </a:p>
          <a:p>
            <a:pPr marL="457200" lvl="0" indent="-384175" algn="l" rtl="0">
              <a:spcBef>
                <a:spcPts val="0"/>
              </a:spcBef>
              <a:spcAft>
                <a:spcPts val="0"/>
              </a:spcAft>
              <a:buClr>
                <a:srgbClr val="5B0F00"/>
              </a:buClr>
              <a:buSzPts val="2450"/>
              <a:buFont typeface="Times New Roman"/>
              <a:buChar char="●"/>
            </a:pPr>
            <a:r>
              <a:rPr lang="ru" sz="2450" b="1" i="1">
                <a:solidFill>
                  <a:srgbClr val="5B0F00"/>
                </a:solidFill>
                <a:highlight>
                  <a:srgbClr val="FFFFFF"/>
                </a:highlight>
                <a:latin typeface="Times New Roman"/>
                <a:ea typeface="Times New Roman"/>
                <a:cs typeface="Times New Roman"/>
                <a:sym typeface="Times New Roman"/>
              </a:rPr>
              <a:t>Бу (хаһан?) хаһыҥ,түһүүһү.</a:t>
            </a:r>
            <a:endParaRPr sz="2450" b="1" i="1">
              <a:solidFill>
                <a:srgbClr val="5B0F00"/>
              </a:solidFill>
              <a:highlight>
                <a:srgbClr val="FFFFFF"/>
              </a:highlight>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2450" b="1" i="1">
              <a:solidFill>
                <a:srgbClr val="5B0F00"/>
              </a:solidFill>
              <a:highlight>
                <a:srgbClr val="FFFFFF"/>
              </a:highlight>
              <a:latin typeface="Times New Roman"/>
              <a:ea typeface="Times New Roman"/>
              <a:cs typeface="Times New Roman"/>
              <a:sym typeface="Times New Roman"/>
            </a:endParaRPr>
          </a:p>
          <a:p>
            <a:pPr marL="0" lvl="0" indent="0" algn="l" rtl="0">
              <a:spcBef>
                <a:spcPts val="1500"/>
              </a:spcBef>
              <a:spcAft>
                <a:spcPts val="1200"/>
              </a:spcAft>
              <a:buNone/>
            </a:pPr>
            <a:endParaRPr sz="3300">
              <a:solidFill>
                <a:srgbClr val="5B0F00"/>
              </a:solidFill>
              <a:latin typeface="Times New Roman"/>
              <a:ea typeface="Times New Roman"/>
              <a:cs typeface="Times New Roman"/>
              <a:sym typeface="Times New Roman"/>
            </a:endParaRPr>
          </a:p>
        </p:txBody>
      </p:sp>
      <p:pic>
        <p:nvPicPr>
          <p:cNvPr id="63" name="Google Shape;63;p14"/>
          <p:cNvPicPr preferRelativeResize="0"/>
          <p:nvPr/>
        </p:nvPicPr>
        <p:blipFill>
          <a:blip r:embed="rId3">
            <a:alphaModFix/>
          </a:blip>
          <a:stretch>
            <a:fillRect/>
          </a:stretch>
        </p:blipFill>
        <p:spPr>
          <a:xfrm>
            <a:off x="152400" y="1361463"/>
            <a:ext cx="2420575" cy="24205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06875"/>
            <a:ext cx="8520600" cy="1162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0909"/>
              <a:buNone/>
            </a:pPr>
            <a:r>
              <a:rPr lang="ru" sz="2420">
                <a:solidFill>
                  <a:srgbClr val="5B0F00"/>
                </a:solidFill>
                <a:latin typeface="Times New Roman"/>
                <a:ea typeface="Times New Roman"/>
                <a:cs typeface="Times New Roman"/>
                <a:sym typeface="Times New Roman"/>
              </a:rPr>
              <a:t>Бу этиилэртэн Хаһан?Хайдах?Тоҕо? Ханан? Төһө өр? ыйытыыларга эппиэттиир тыллары бул.Ити тыллар </a:t>
            </a:r>
            <a:r>
              <a:rPr lang="ru" sz="2420" b="1">
                <a:solidFill>
                  <a:srgbClr val="FF0000"/>
                </a:solidFill>
                <a:latin typeface="Times New Roman"/>
                <a:ea typeface="Times New Roman"/>
                <a:cs typeface="Times New Roman"/>
                <a:sym typeface="Times New Roman"/>
              </a:rPr>
              <a:t>барамайы быһаараллар</a:t>
            </a:r>
            <a:r>
              <a:rPr lang="ru" sz="2420">
                <a:solidFill>
                  <a:srgbClr val="5B0F00"/>
                </a:solidFill>
                <a:latin typeface="Times New Roman"/>
                <a:ea typeface="Times New Roman"/>
                <a:cs typeface="Times New Roman"/>
                <a:sym typeface="Times New Roman"/>
              </a:rPr>
              <a:t> дуу, </a:t>
            </a:r>
            <a:r>
              <a:rPr lang="ru" sz="2420" b="1">
                <a:solidFill>
                  <a:srgbClr val="FF0000"/>
                </a:solidFill>
                <a:latin typeface="Times New Roman"/>
                <a:ea typeface="Times New Roman"/>
                <a:cs typeface="Times New Roman"/>
                <a:sym typeface="Times New Roman"/>
              </a:rPr>
              <a:t>хайааһыны сиһилииллэр</a:t>
            </a:r>
            <a:r>
              <a:rPr lang="ru" sz="2420">
                <a:solidFill>
                  <a:srgbClr val="5B0F00"/>
                </a:solidFill>
                <a:latin typeface="Times New Roman"/>
                <a:ea typeface="Times New Roman"/>
                <a:cs typeface="Times New Roman"/>
                <a:sym typeface="Times New Roman"/>
              </a:rPr>
              <a:t> дуу толкуйдаан көр.</a:t>
            </a:r>
            <a:endParaRPr sz="2420">
              <a:solidFill>
                <a:srgbClr val="5B0F00"/>
              </a:solidFill>
              <a:latin typeface="Times New Roman"/>
              <a:ea typeface="Times New Roman"/>
              <a:cs typeface="Times New Roman"/>
              <a:sym typeface="Times New Roman"/>
            </a:endParaRPr>
          </a:p>
        </p:txBody>
      </p:sp>
      <p:sp>
        <p:nvSpPr>
          <p:cNvPr id="69" name="Google Shape;69;p15"/>
          <p:cNvSpPr txBox="1">
            <a:spLocks noGrp="1"/>
          </p:cNvSpPr>
          <p:nvPr>
            <p:ph type="body" idx="1"/>
          </p:nvPr>
        </p:nvSpPr>
        <p:spPr>
          <a:xfrm>
            <a:off x="311700" y="1376050"/>
            <a:ext cx="6755700" cy="31929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ru" sz="2250">
                <a:solidFill>
                  <a:schemeClr val="dk1"/>
                </a:solidFill>
                <a:highlight>
                  <a:srgbClr val="FFFFFF"/>
                </a:highlight>
                <a:latin typeface="Times New Roman"/>
                <a:ea typeface="Times New Roman"/>
                <a:cs typeface="Times New Roman"/>
                <a:sym typeface="Times New Roman"/>
              </a:rPr>
              <a:t>Тыал уһуннук тустэ. Эн миигин куруук санаар. Оҕонньор массыынаны өр кэтэстэ. Мин иһити соруйан алдьаппатаҕым. Үөрэх дьыла саҕаламмытыттан олус үөрэбит. Муммут уол балаҕан иһигэр көтөн туспут. Хараҥаҕа бултуохтаах сирдэрин нэһиилэ буллулар.Отонньуттар тыанан быһа түһэргэ сананнылар. Мин тоҥ күөс быстыҥа кэтэһэн олордум.</a:t>
            </a:r>
            <a:endParaRPr sz="3100">
              <a:latin typeface="Times New Roman"/>
              <a:ea typeface="Times New Roman"/>
              <a:cs typeface="Times New Roman"/>
              <a:sym typeface="Times New Roman"/>
            </a:endParaRPr>
          </a:p>
        </p:txBody>
      </p:sp>
      <p:pic>
        <p:nvPicPr>
          <p:cNvPr id="70" name="Google Shape;70;p15"/>
          <p:cNvPicPr preferRelativeResize="0"/>
          <p:nvPr/>
        </p:nvPicPr>
        <p:blipFill>
          <a:blip r:embed="rId3">
            <a:alphaModFix/>
          </a:blip>
          <a:stretch>
            <a:fillRect/>
          </a:stretch>
        </p:blipFill>
        <p:spPr>
          <a:xfrm>
            <a:off x="7219800" y="1929150"/>
            <a:ext cx="1771800" cy="1771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Google Shape;75;p16"/>
          <p:cNvPicPr preferRelativeResize="0"/>
          <p:nvPr/>
        </p:nvPicPr>
        <p:blipFill>
          <a:blip r:embed="rId3">
            <a:alphaModFix/>
          </a:blip>
          <a:stretch>
            <a:fillRect/>
          </a:stretch>
        </p:blipFill>
        <p:spPr>
          <a:xfrm>
            <a:off x="152400" y="272955"/>
            <a:ext cx="8250875" cy="46538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792175" y="106875"/>
            <a:ext cx="4021200" cy="467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ru" b="1">
                <a:solidFill>
                  <a:srgbClr val="FF0000"/>
                </a:solidFill>
                <a:latin typeface="Times New Roman"/>
                <a:ea typeface="Times New Roman"/>
                <a:cs typeface="Times New Roman"/>
                <a:sym typeface="Times New Roman"/>
              </a:rPr>
              <a:t>Сыһыат-саҥа чааһа</a:t>
            </a:r>
            <a:endParaRPr b="1">
              <a:solidFill>
                <a:srgbClr val="FF0000"/>
              </a:solidFill>
              <a:latin typeface="Times New Roman"/>
              <a:ea typeface="Times New Roman"/>
              <a:cs typeface="Times New Roman"/>
              <a:sym typeface="Times New Roman"/>
            </a:endParaRPr>
          </a:p>
        </p:txBody>
      </p:sp>
      <p:pic>
        <p:nvPicPr>
          <p:cNvPr id="81" name="Google Shape;81;p17"/>
          <p:cNvPicPr preferRelativeResize="0"/>
          <p:nvPr/>
        </p:nvPicPr>
        <p:blipFill>
          <a:blip r:embed="rId3">
            <a:alphaModFix/>
          </a:blip>
          <a:stretch>
            <a:fillRect/>
          </a:stretch>
        </p:blipFill>
        <p:spPr>
          <a:xfrm>
            <a:off x="319160" y="574574"/>
            <a:ext cx="6091890" cy="4568926"/>
          </a:xfrm>
          <a:prstGeom prst="rect">
            <a:avLst/>
          </a:prstGeom>
          <a:noFill/>
          <a:ln>
            <a:noFill/>
          </a:ln>
        </p:spPr>
      </p:pic>
      <p:pic>
        <p:nvPicPr>
          <p:cNvPr id="4" name="Рисунок 3" descr="C:\ФОТКИ, семья\Портреты КВС\ВС3 (2).jpg"/>
          <p:cNvPicPr/>
          <p:nvPr/>
        </p:nvPicPr>
        <p:blipFill>
          <a:blip r:embed="rId4" cstate="print"/>
          <a:srcRect/>
          <a:stretch>
            <a:fillRect/>
          </a:stretch>
        </p:blipFill>
        <p:spPr bwMode="auto">
          <a:xfrm>
            <a:off x="6673613" y="2891677"/>
            <a:ext cx="819150" cy="929640"/>
          </a:xfrm>
          <a:prstGeom prst="rect">
            <a:avLst/>
          </a:prstGeom>
          <a:noFill/>
          <a:ln w="9525">
            <a:noFill/>
            <a:miter lim="800000"/>
            <a:headEnd/>
            <a:tailEnd/>
          </a:ln>
        </p:spPr>
      </p:pic>
      <p:sp>
        <p:nvSpPr>
          <p:cNvPr id="2049" name="Rectangle 1"/>
          <p:cNvSpPr>
            <a:spLocks noChangeArrowheads="1"/>
          </p:cNvSpPr>
          <p:nvPr/>
        </p:nvSpPr>
        <p:spPr bwMode="auto">
          <a:xfrm>
            <a:off x="6469039" y="3841845"/>
            <a:ext cx="2558956"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Кривошапкина Валентина Семеновна</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ГБПОУ </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ХОК</a:t>
            </a:r>
            <a:r>
              <a:rPr kumimoji="0" lang="ru-RU" sz="10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ru-RU"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им.Н.Е. </a:t>
            </a:r>
            <a:r>
              <a:rPr kumimoji="0" lang="ru-RU" sz="1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Мординова-Амма</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Аччыгыйа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162</Words>
  <PresentationFormat>Экран (16:9)</PresentationFormat>
  <Paragraphs>17</Paragraphs>
  <Slides>5</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Simple Light</vt:lpstr>
      <vt:lpstr>Этиилэри уһул, бэлиэтэммит тыллар үрдүлэригэр ыйытыытын суруй:</vt:lpstr>
      <vt:lpstr>Көппүт тыллары туруоран суруй:</vt:lpstr>
      <vt:lpstr>Бу этиилэртэн Хаһан?Хайдах?Тоҕо? Ханан? Төһө өр? ыйытыыларга эппиэттиир тыллары бул.Ити тыллар барамайы быһаараллар дуу, хайааһыны сиһилииллэр дуу толкуйдаан көр.</vt:lpstr>
      <vt:lpstr>Слайд 4</vt:lpstr>
      <vt:lpstr>Сыһыат-саҥа чааһа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Этиилэри уһул, бэлиэтэммит тыллар үрдүлэригэр ыйытыытын суруй:</dc:title>
  <cp:lastModifiedBy>Home</cp:lastModifiedBy>
  <cp:revision>2</cp:revision>
  <dcterms:modified xsi:type="dcterms:W3CDTF">2021-12-12T09:03:43Z</dcterms:modified>
</cp:coreProperties>
</file>