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9" r:id="rId4"/>
    <p:sldId id="282" r:id="rId5"/>
    <p:sldId id="299" r:id="rId6"/>
    <p:sldId id="283" r:id="rId7"/>
    <p:sldId id="284" r:id="rId8"/>
    <p:sldId id="285" r:id="rId9"/>
    <p:sldId id="301" r:id="rId10"/>
    <p:sldId id="302" r:id="rId11"/>
    <p:sldId id="287" r:id="rId12"/>
    <p:sldId id="260" r:id="rId13"/>
    <p:sldId id="269" r:id="rId14"/>
    <p:sldId id="271" r:id="rId15"/>
    <p:sldId id="290" r:id="rId16"/>
    <p:sldId id="270" r:id="rId17"/>
    <p:sldId id="291" r:id="rId18"/>
    <p:sldId id="262" r:id="rId19"/>
    <p:sldId id="264" r:id="rId20"/>
    <p:sldId id="279" r:id="rId21"/>
    <p:sldId id="277" r:id="rId22"/>
    <p:sldId id="266" r:id="rId23"/>
    <p:sldId id="268" r:id="rId24"/>
    <p:sldId id="293" r:id="rId25"/>
    <p:sldId id="295" r:id="rId26"/>
    <p:sldId id="296" r:id="rId27"/>
    <p:sldId id="294" r:id="rId28"/>
    <p:sldId id="297" r:id="rId29"/>
    <p:sldId id="292" r:id="rId30"/>
    <p:sldId id="275" r:id="rId31"/>
    <p:sldId id="288" r:id="rId32"/>
    <p:sldId id="298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94F4B-0E91-43BB-9C5E-0D803937EB0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A156919-B853-4C69-BF44-CFA5DAC14244}">
      <dgm:prSet phldrT="[Текст]"/>
      <dgm:spPr/>
      <dgm:t>
        <a:bodyPr/>
        <a:lstStyle/>
        <a:p>
          <a:r>
            <a:rPr lang="sah-RU" dirty="0" smtClean="0"/>
            <a:t>Тарбахха баттанар Чулуу Киһи.</a:t>
          </a:r>
          <a:endParaRPr lang="ru-RU" dirty="0"/>
        </a:p>
      </dgm:t>
    </dgm:pt>
    <dgm:pt modelId="{D00DF122-095C-49B4-99A4-0ACF63B02561}" type="parTrans" cxnId="{37BA38B3-BC06-4678-AE2A-4F3C00995FB4}">
      <dgm:prSet/>
      <dgm:spPr/>
      <dgm:t>
        <a:bodyPr/>
        <a:lstStyle/>
        <a:p>
          <a:endParaRPr lang="ru-RU"/>
        </a:p>
      </dgm:t>
    </dgm:pt>
    <dgm:pt modelId="{6A09F279-EA4A-4B3A-B0B7-9E5B41422770}" type="sibTrans" cxnId="{37BA38B3-BC06-4678-AE2A-4F3C00995FB4}">
      <dgm:prSet/>
      <dgm:spPr/>
      <dgm:t>
        <a:bodyPr/>
        <a:lstStyle/>
        <a:p>
          <a:endParaRPr lang="ru-RU"/>
        </a:p>
      </dgm:t>
    </dgm:pt>
    <dgm:pt modelId="{5F86A5E1-764E-4B8E-A378-7CF28E5DB238}">
      <dgm:prSet phldrT="[Текст]"/>
      <dgm:spPr/>
      <dgm:t>
        <a:bodyPr/>
        <a:lstStyle/>
        <a:p>
          <a:r>
            <a:rPr lang="sah-RU" dirty="0" smtClean="0"/>
            <a:t>Кини Олоҕун бар дьонун, норуотун туһугар анаабыта.</a:t>
          </a:r>
          <a:endParaRPr lang="ru-RU" dirty="0"/>
        </a:p>
      </dgm:t>
    </dgm:pt>
    <dgm:pt modelId="{35463126-81B5-412D-8CC7-B42A036E1443}" type="parTrans" cxnId="{A4F51CC1-C512-4848-98E4-261C973484A6}">
      <dgm:prSet/>
      <dgm:spPr/>
      <dgm:t>
        <a:bodyPr/>
        <a:lstStyle/>
        <a:p>
          <a:endParaRPr lang="ru-RU"/>
        </a:p>
      </dgm:t>
    </dgm:pt>
    <dgm:pt modelId="{0192E904-0794-4B49-A8DA-99B6A376CC8A}" type="sibTrans" cxnId="{A4F51CC1-C512-4848-98E4-261C973484A6}">
      <dgm:prSet/>
      <dgm:spPr/>
      <dgm:t>
        <a:bodyPr/>
        <a:lstStyle/>
        <a:p>
          <a:endParaRPr lang="ru-RU"/>
        </a:p>
      </dgm:t>
    </dgm:pt>
    <dgm:pt modelId="{5876BF38-AB20-46FE-A753-3BE10DAFE655}">
      <dgm:prSet phldrT="[Текст]"/>
      <dgm:spPr/>
      <dgm:t>
        <a:bodyPr/>
        <a:lstStyle/>
        <a:p>
          <a:r>
            <a:rPr lang="sah-RU" dirty="0" smtClean="0"/>
            <a:t>Улуу Москуба куорат саамай бөдөҥ Үөрэҕигэр – Бауман аатынан үрдүкү училищеҕа үөрэммитэ.</a:t>
          </a:r>
          <a:endParaRPr lang="ru-RU" dirty="0"/>
        </a:p>
      </dgm:t>
    </dgm:pt>
    <dgm:pt modelId="{483D1639-9807-47A0-B74C-B3A0E9C55A6A}" type="parTrans" cxnId="{860A646B-6D6A-40E1-BDF9-CD48F8359C36}">
      <dgm:prSet/>
      <dgm:spPr/>
      <dgm:t>
        <a:bodyPr/>
        <a:lstStyle/>
        <a:p>
          <a:endParaRPr lang="ru-RU"/>
        </a:p>
      </dgm:t>
    </dgm:pt>
    <dgm:pt modelId="{590B0AC6-1ED0-4BF2-8E0D-45001757D871}" type="sibTrans" cxnId="{860A646B-6D6A-40E1-BDF9-CD48F8359C36}">
      <dgm:prSet/>
      <dgm:spPr/>
      <dgm:t>
        <a:bodyPr/>
        <a:lstStyle/>
        <a:p>
          <a:endParaRPr lang="ru-RU"/>
        </a:p>
      </dgm:t>
    </dgm:pt>
    <dgm:pt modelId="{84DAF044-B3B7-4AA4-AC7B-7D3F635BB1E5}">
      <dgm:prSet phldrT="[Текст]"/>
      <dgm:spPr/>
      <dgm:t>
        <a:bodyPr/>
        <a:lstStyle/>
        <a:p>
          <a:r>
            <a:rPr lang="ru-RU" dirty="0" smtClean="0"/>
            <a:t>К</a:t>
          </a:r>
          <a:r>
            <a:rPr lang="sah-RU" dirty="0" smtClean="0"/>
            <a:t>ини оҕо сааһыттан </a:t>
          </a:r>
        </a:p>
        <a:p>
          <a:r>
            <a:rPr lang="ru-RU" dirty="0" smtClean="0"/>
            <a:t>Ч</a:t>
          </a:r>
          <a:r>
            <a:rPr lang="sah-RU" dirty="0" smtClean="0"/>
            <a:t>аҕылхай, кыһамньылаах  үөрэнээччи эбит. </a:t>
          </a:r>
          <a:endParaRPr lang="ru-RU" dirty="0"/>
        </a:p>
      </dgm:t>
    </dgm:pt>
    <dgm:pt modelId="{184735AB-EF87-4E52-B39E-36F799F3EB28}" type="parTrans" cxnId="{C1CB7834-6DC6-46D6-B8EB-B0CA50B5F8A3}">
      <dgm:prSet/>
      <dgm:spPr/>
      <dgm:t>
        <a:bodyPr/>
        <a:lstStyle/>
        <a:p>
          <a:endParaRPr lang="ru-RU"/>
        </a:p>
      </dgm:t>
    </dgm:pt>
    <dgm:pt modelId="{D9F80526-3702-4F8D-8D02-C18E4182AFE0}" type="sibTrans" cxnId="{C1CB7834-6DC6-46D6-B8EB-B0CA50B5F8A3}">
      <dgm:prSet/>
      <dgm:spPr/>
      <dgm:t>
        <a:bodyPr/>
        <a:lstStyle/>
        <a:p>
          <a:endParaRPr lang="ru-RU"/>
        </a:p>
      </dgm:t>
    </dgm:pt>
    <dgm:pt modelId="{10C599F8-DE52-44C4-9854-90B65DDC79FF}" type="pres">
      <dgm:prSet presAssocID="{EF194F4B-0E91-43BB-9C5E-0D803937EB02}" presName="Name0" presStyleCnt="0">
        <dgm:presLayoutVars>
          <dgm:dir/>
          <dgm:animLvl val="lvl"/>
          <dgm:resizeHandles val="exact"/>
        </dgm:presLayoutVars>
      </dgm:prSet>
      <dgm:spPr/>
    </dgm:pt>
    <dgm:pt modelId="{72A2800D-3F24-4F31-BF00-B89990228FF8}" type="pres">
      <dgm:prSet presAssocID="{AA156919-B853-4C69-BF44-CFA5DAC14244}" presName="Name8" presStyleCnt="0"/>
      <dgm:spPr/>
    </dgm:pt>
    <dgm:pt modelId="{96331A04-53E8-4C50-968D-42AA2F31FF3C}" type="pres">
      <dgm:prSet presAssocID="{AA156919-B853-4C69-BF44-CFA5DAC1424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A2C8-C6E5-487D-B9F6-DB928265CF1E}" type="pres">
      <dgm:prSet presAssocID="{AA156919-B853-4C69-BF44-CFA5DAC142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97E9D-F653-434A-A94B-C4C7F419B09D}" type="pres">
      <dgm:prSet presAssocID="{5F86A5E1-764E-4B8E-A378-7CF28E5DB238}" presName="Name8" presStyleCnt="0"/>
      <dgm:spPr/>
    </dgm:pt>
    <dgm:pt modelId="{6712B748-F007-4AB7-A27C-5944E8CEF312}" type="pres">
      <dgm:prSet presAssocID="{5F86A5E1-764E-4B8E-A378-7CF28E5DB23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49213-19F8-42B3-915E-8BE278A50574}" type="pres">
      <dgm:prSet presAssocID="{5F86A5E1-764E-4B8E-A378-7CF28E5DB2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34A9A-CA4E-4146-9871-CB01A17CD18A}" type="pres">
      <dgm:prSet presAssocID="{5876BF38-AB20-46FE-A753-3BE10DAFE655}" presName="Name8" presStyleCnt="0"/>
      <dgm:spPr/>
    </dgm:pt>
    <dgm:pt modelId="{5C6282E3-9103-42A6-8B1E-B58E3042D803}" type="pres">
      <dgm:prSet presAssocID="{5876BF38-AB20-46FE-A753-3BE10DAFE65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9ABA-37B9-4C23-AB00-05807D994127}" type="pres">
      <dgm:prSet presAssocID="{5876BF38-AB20-46FE-A753-3BE10DAFE6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59FFA-8057-4C35-BC75-FDAC89BA5E0F}" type="pres">
      <dgm:prSet presAssocID="{84DAF044-B3B7-4AA4-AC7B-7D3F635BB1E5}" presName="Name8" presStyleCnt="0"/>
      <dgm:spPr/>
    </dgm:pt>
    <dgm:pt modelId="{FF1C4A00-ABD7-4B50-A370-CF15C9BA7085}" type="pres">
      <dgm:prSet presAssocID="{84DAF044-B3B7-4AA4-AC7B-7D3F635BB1E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956B6-979D-4731-953C-702D5CACF784}" type="pres">
      <dgm:prSet presAssocID="{84DAF044-B3B7-4AA4-AC7B-7D3F635BB1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55C6B-5F49-448F-808A-43DD57E454DA}" type="presOf" srcId="{5F86A5E1-764E-4B8E-A378-7CF28E5DB238}" destId="{6712B748-F007-4AB7-A27C-5944E8CEF312}" srcOrd="0" destOrd="0" presId="urn:microsoft.com/office/officeart/2005/8/layout/pyramid1"/>
    <dgm:cxn modelId="{D2B49F38-6BF9-4241-886D-D782294E7E14}" type="presOf" srcId="{84DAF044-B3B7-4AA4-AC7B-7D3F635BB1E5}" destId="{FF1C4A00-ABD7-4B50-A370-CF15C9BA7085}" srcOrd="0" destOrd="0" presId="urn:microsoft.com/office/officeart/2005/8/layout/pyramid1"/>
    <dgm:cxn modelId="{9329B029-2784-4A18-B0C0-46D3106781FB}" type="presOf" srcId="{5876BF38-AB20-46FE-A753-3BE10DAFE655}" destId="{5C6282E3-9103-42A6-8B1E-B58E3042D803}" srcOrd="0" destOrd="0" presId="urn:microsoft.com/office/officeart/2005/8/layout/pyramid1"/>
    <dgm:cxn modelId="{A4F51CC1-C512-4848-98E4-261C973484A6}" srcId="{EF194F4B-0E91-43BB-9C5E-0D803937EB02}" destId="{5F86A5E1-764E-4B8E-A378-7CF28E5DB238}" srcOrd="1" destOrd="0" parTransId="{35463126-81B5-412D-8CC7-B42A036E1443}" sibTransId="{0192E904-0794-4B49-A8DA-99B6A376CC8A}"/>
    <dgm:cxn modelId="{37BA38B3-BC06-4678-AE2A-4F3C00995FB4}" srcId="{EF194F4B-0E91-43BB-9C5E-0D803937EB02}" destId="{AA156919-B853-4C69-BF44-CFA5DAC14244}" srcOrd="0" destOrd="0" parTransId="{D00DF122-095C-49B4-99A4-0ACF63B02561}" sibTransId="{6A09F279-EA4A-4B3A-B0B7-9E5B41422770}"/>
    <dgm:cxn modelId="{3C060D03-EB90-4690-A444-149E89CDAC6F}" type="presOf" srcId="{EF194F4B-0E91-43BB-9C5E-0D803937EB02}" destId="{10C599F8-DE52-44C4-9854-90B65DDC79FF}" srcOrd="0" destOrd="0" presId="urn:microsoft.com/office/officeart/2005/8/layout/pyramid1"/>
    <dgm:cxn modelId="{D7F5D412-7CB7-4D53-B218-907ACF24100B}" type="presOf" srcId="{AA156919-B853-4C69-BF44-CFA5DAC14244}" destId="{96331A04-53E8-4C50-968D-42AA2F31FF3C}" srcOrd="0" destOrd="0" presId="urn:microsoft.com/office/officeart/2005/8/layout/pyramid1"/>
    <dgm:cxn modelId="{78DCCBEF-0017-42B3-91F4-B34DB2BF2B37}" type="presOf" srcId="{5876BF38-AB20-46FE-A753-3BE10DAFE655}" destId="{51749ABA-37B9-4C23-AB00-05807D994127}" srcOrd="1" destOrd="0" presId="urn:microsoft.com/office/officeart/2005/8/layout/pyramid1"/>
    <dgm:cxn modelId="{5B3C9EFB-409D-43B8-ABFF-ACCB7806F418}" type="presOf" srcId="{AA156919-B853-4C69-BF44-CFA5DAC14244}" destId="{A38CA2C8-C6E5-487D-B9F6-DB928265CF1E}" srcOrd="1" destOrd="0" presId="urn:microsoft.com/office/officeart/2005/8/layout/pyramid1"/>
    <dgm:cxn modelId="{860A646B-6D6A-40E1-BDF9-CD48F8359C36}" srcId="{EF194F4B-0E91-43BB-9C5E-0D803937EB02}" destId="{5876BF38-AB20-46FE-A753-3BE10DAFE655}" srcOrd="2" destOrd="0" parTransId="{483D1639-9807-47A0-B74C-B3A0E9C55A6A}" sibTransId="{590B0AC6-1ED0-4BF2-8E0D-45001757D871}"/>
    <dgm:cxn modelId="{C1CB7834-6DC6-46D6-B8EB-B0CA50B5F8A3}" srcId="{EF194F4B-0E91-43BB-9C5E-0D803937EB02}" destId="{84DAF044-B3B7-4AA4-AC7B-7D3F635BB1E5}" srcOrd="3" destOrd="0" parTransId="{184735AB-EF87-4E52-B39E-36F799F3EB28}" sibTransId="{D9F80526-3702-4F8D-8D02-C18E4182AFE0}"/>
    <dgm:cxn modelId="{DACAEA7D-BB18-48FD-9E4B-76A16123D1FE}" type="presOf" srcId="{84DAF044-B3B7-4AA4-AC7B-7D3F635BB1E5}" destId="{5A4956B6-979D-4731-953C-702D5CACF784}" srcOrd="1" destOrd="0" presId="urn:microsoft.com/office/officeart/2005/8/layout/pyramid1"/>
    <dgm:cxn modelId="{28DF294E-5DB5-400A-9D19-0FBBF62EAC95}" type="presOf" srcId="{5F86A5E1-764E-4B8E-A378-7CF28E5DB238}" destId="{33D49213-19F8-42B3-915E-8BE278A50574}" srcOrd="1" destOrd="0" presId="urn:microsoft.com/office/officeart/2005/8/layout/pyramid1"/>
    <dgm:cxn modelId="{831CFFAC-EE8E-41CD-AE74-7AA4AC4BF2DE}" type="presParOf" srcId="{10C599F8-DE52-44C4-9854-90B65DDC79FF}" destId="{72A2800D-3F24-4F31-BF00-B89990228FF8}" srcOrd="0" destOrd="0" presId="urn:microsoft.com/office/officeart/2005/8/layout/pyramid1"/>
    <dgm:cxn modelId="{E2ECC87D-5F04-45E9-B88C-95E4DB7A393C}" type="presParOf" srcId="{72A2800D-3F24-4F31-BF00-B89990228FF8}" destId="{96331A04-53E8-4C50-968D-42AA2F31FF3C}" srcOrd="0" destOrd="0" presId="urn:microsoft.com/office/officeart/2005/8/layout/pyramid1"/>
    <dgm:cxn modelId="{B7419A32-179D-4C09-900A-658BB86764CA}" type="presParOf" srcId="{72A2800D-3F24-4F31-BF00-B89990228FF8}" destId="{A38CA2C8-C6E5-487D-B9F6-DB928265CF1E}" srcOrd="1" destOrd="0" presId="urn:microsoft.com/office/officeart/2005/8/layout/pyramid1"/>
    <dgm:cxn modelId="{E5FA6A33-125E-4155-86B1-D974E4CD1605}" type="presParOf" srcId="{10C599F8-DE52-44C4-9854-90B65DDC79FF}" destId="{77097E9D-F653-434A-A94B-C4C7F419B09D}" srcOrd="1" destOrd="0" presId="urn:microsoft.com/office/officeart/2005/8/layout/pyramid1"/>
    <dgm:cxn modelId="{E308849C-2C61-4C7D-8384-A02D52F9EB20}" type="presParOf" srcId="{77097E9D-F653-434A-A94B-C4C7F419B09D}" destId="{6712B748-F007-4AB7-A27C-5944E8CEF312}" srcOrd="0" destOrd="0" presId="urn:microsoft.com/office/officeart/2005/8/layout/pyramid1"/>
    <dgm:cxn modelId="{41B05D15-0114-4670-83DF-34A20584CA08}" type="presParOf" srcId="{77097E9D-F653-434A-A94B-C4C7F419B09D}" destId="{33D49213-19F8-42B3-915E-8BE278A50574}" srcOrd="1" destOrd="0" presId="urn:microsoft.com/office/officeart/2005/8/layout/pyramid1"/>
    <dgm:cxn modelId="{BF8C0FD1-28C9-431D-A1C4-A2396912381B}" type="presParOf" srcId="{10C599F8-DE52-44C4-9854-90B65DDC79FF}" destId="{09834A9A-CA4E-4146-9871-CB01A17CD18A}" srcOrd="2" destOrd="0" presId="urn:microsoft.com/office/officeart/2005/8/layout/pyramid1"/>
    <dgm:cxn modelId="{5C379EEE-3838-4F61-9C99-0DABE3D3E415}" type="presParOf" srcId="{09834A9A-CA4E-4146-9871-CB01A17CD18A}" destId="{5C6282E3-9103-42A6-8B1E-B58E3042D803}" srcOrd="0" destOrd="0" presId="urn:microsoft.com/office/officeart/2005/8/layout/pyramid1"/>
    <dgm:cxn modelId="{7B586B04-3E22-4116-8A1D-A740FC3180DD}" type="presParOf" srcId="{09834A9A-CA4E-4146-9871-CB01A17CD18A}" destId="{51749ABA-37B9-4C23-AB00-05807D994127}" srcOrd="1" destOrd="0" presId="urn:microsoft.com/office/officeart/2005/8/layout/pyramid1"/>
    <dgm:cxn modelId="{DF97BCFD-9AC5-4FAD-AF03-F92BE1EE948A}" type="presParOf" srcId="{10C599F8-DE52-44C4-9854-90B65DDC79FF}" destId="{DB859FFA-8057-4C35-BC75-FDAC89BA5E0F}" srcOrd="3" destOrd="0" presId="urn:microsoft.com/office/officeart/2005/8/layout/pyramid1"/>
    <dgm:cxn modelId="{E57519EE-365B-424D-B893-182949E1DFCD}" type="presParOf" srcId="{DB859FFA-8057-4C35-BC75-FDAC89BA5E0F}" destId="{FF1C4A00-ABD7-4B50-A370-CF15C9BA7085}" srcOrd="0" destOrd="0" presId="urn:microsoft.com/office/officeart/2005/8/layout/pyramid1"/>
    <dgm:cxn modelId="{64F7A089-506A-41F7-A8CE-E488A36B3CC5}" type="presParOf" srcId="{DB859FFA-8057-4C35-BC75-FDAC89BA5E0F}" destId="{5A4956B6-979D-4731-953C-702D5CACF7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14231-28CE-4314-B132-7BB327A2EB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3831C-719F-4E8A-9C83-D5C23136127D}">
      <dgm:prSet phldrT="[Текст]"/>
      <dgm:spPr/>
      <dgm:t>
        <a:bodyPr/>
        <a:lstStyle/>
        <a:p>
          <a:r>
            <a:rPr lang="ru-RU" dirty="0" smtClean="0"/>
            <a:t>1983 – </a:t>
          </a:r>
          <a:r>
            <a:rPr lang="ru-RU" dirty="0" err="1" smtClean="0"/>
            <a:t>Физико-техническэй</a:t>
          </a:r>
          <a:r>
            <a:rPr lang="ru-RU" dirty="0" smtClean="0"/>
            <a:t> наука </a:t>
          </a:r>
          <a:r>
            <a:rPr lang="ru-RU" b="1" dirty="0" smtClean="0"/>
            <a:t>доктора</a:t>
          </a:r>
          <a:endParaRPr lang="ru-RU" b="1" dirty="0"/>
        </a:p>
      </dgm:t>
    </dgm:pt>
    <dgm:pt modelId="{3D68575F-A7A1-4A43-A1BD-9E6F61BA4E4E}" type="parTrans" cxnId="{AA0E9FBD-A725-4D24-9F40-B7FCF4FF5F60}">
      <dgm:prSet/>
      <dgm:spPr/>
      <dgm:t>
        <a:bodyPr/>
        <a:lstStyle/>
        <a:p>
          <a:endParaRPr lang="ru-RU"/>
        </a:p>
      </dgm:t>
    </dgm:pt>
    <dgm:pt modelId="{E047BDDA-26EB-43FA-B613-B887EBD55D80}" type="sibTrans" cxnId="{AA0E9FBD-A725-4D24-9F40-B7FCF4FF5F60}">
      <dgm:prSet/>
      <dgm:spPr/>
      <dgm:t>
        <a:bodyPr/>
        <a:lstStyle/>
        <a:p>
          <a:endParaRPr lang="ru-RU"/>
        </a:p>
      </dgm:t>
    </dgm:pt>
    <dgm:pt modelId="{B80BBAB9-3EB5-49FF-9607-0F49846E755F}">
      <dgm:prSet/>
      <dgm:spPr/>
      <dgm:t>
        <a:bodyPr/>
        <a:lstStyle/>
        <a:p>
          <a:r>
            <a:rPr lang="sah-RU" dirty="0" smtClean="0"/>
            <a:t>1967 -</a:t>
          </a:r>
          <a:r>
            <a:rPr lang="ru-RU" dirty="0" err="1" smtClean="0"/>
            <a:t>Физико-техническэй</a:t>
          </a:r>
          <a:r>
            <a:rPr lang="ru-RU" dirty="0" smtClean="0"/>
            <a:t> наука </a:t>
          </a:r>
          <a:r>
            <a:rPr lang="ru-RU" b="1" dirty="0" smtClean="0"/>
            <a:t>кандидата</a:t>
          </a:r>
          <a:endParaRPr lang="ru-RU" b="1" dirty="0"/>
        </a:p>
      </dgm:t>
    </dgm:pt>
    <dgm:pt modelId="{0872CAB7-C61A-4D1E-A1F1-8C98932D4E3E}" type="parTrans" cxnId="{6C911BEE-4085-4C78-8A87-527680C99DEF}">
      <dgm:prSet/>
      <dgm:spPr/>
      <dgm:t>
        <a:bodyPr/>
        <a:lstStyle/>
        <a:p>
          <a:endParaRPr lang="ru-RU"/>
        </a:p>
      </dgm:t>
    </dgm:pt>
    <dgm:pt modelId="{55C1E6D9-22A9-40A8-A7D2-F9F70460C357}" type="sibTrans" cxnId="{6C911BEE-4085-4C78-8A87-527680C99DEF}">
      <dgm:prSet/>
      <dgm:spPr/>
      <dgm:t>
        <a:bodyPr/>
        <a:lstStyle/>
        <a:p>
          <a:endParaRPr lang="ru-RU"/>
        </a:p>
      </dgm:t>
    </dgm:pt>
    <dgm:pt modelId="{5F8EBADC-82FE-48E7-939D-1540C9FF057A}">
      <dgm:prSet/>
      <dgm:spPr/>
      <dgm:t>
        <a:bodyPr/>
        <a:lstStyle/>
        <a:p>
          <a:r>
            <a:rPr lang="ru-RU" dirty="0" smtClean="0"/>
            <a:t>1987 – </a:t>
          </a:r>
          <a:r>
            <a:rPr lang="ru-RU" dirty="0" err="1" smtClean="0"/>
            <a:t>Физико-техническэй</a:t>
          </a:r>
          <a:r>
            <a:rPr lang="ru-RU" dirty="0" smtClean="0"/>
            <a:t> наука п</a:t>
          </a:r>
          <a:r>
            <a:rPr lang="ru-RU" b="1" dirty="0" smtClean="0"/>
            <a:t>рофессора</a:t>
          </a:r>
          <a:endParaRPr lang="ru-RU" b="1" dirty="0"/>
        </a:p>
      </dgm:t>
    </dgm:pt>
    <dgm:pt modelId="{D0D993EA-72CF-4F88-B7D1-C81B5B9C9A8B}" type="parTrans" cxnId="{E4A6E76B-CD39-477B-95B0-EDAA5D78CBE4}">
      <dgm:prSet/>
      <dgm:spPr/>
      <dgm:t>
        <a:bodyPr/>
        <a:lstStyle/>
        <a:p>
          <a:endParaRPr lang="ru-RU"/>
        </a:p>
      </dgm:t>
    </dgm:pt>
    <dgm:pt modelId="{909FD9D3-0A33-417C-80C3-EE78B031B3FC}" type="sibTrans" cxnId="{E4A6E76B-CD39-477B-95B0-EDAA5D78CBE4}">
      <dgm:prSet/>
      <dgm:spPr/>
      <dgm:t>
        <a:bodyPr/>
        <a:lstStyle/>
        <a:p>
          <a:endParaRPr lang="ru-RU"/>
        </a:p>
      </dgm:t>
    </dgm:pt>
    <dgm:pt modelId="{D5F2C916-D2C5-4E9D-AFBD-40D06C04082D}">
      <dgm:prSet/>
      <dgm:spPr/>
      <dgm:t>
        <a:bodyPr/>
        <a:lstStyle/>
        <a:p>
          <a:r>
            <a:rPr lang="ru-RU" dirty="0" smtClean="0"/>
            <a:t>1990 –ССРС </a:t>
          </a:r>
          <a:r>
            <a:rPr lang="ru-RU" dirty="0" err="1" smtClean="0"/>
            <a:t>наукаларын</a:t>
          </a:r>
          <a:r>
            <a:rPr lang="ru-RU" dirty="0" smtClean="0"/>
            <a:t> </a:t>
          </a:r>
          <a:r>
            <a:rPr lang="ru-RU" dirty="0" err="1" smtClean="0"/>
            <a:t>академиятын</a:t>
          </a:r>
          <a:r>
            <a:rPr lang="ru-RU" dirty="0" smtClean="0"/>
            <a:t> </a:t>
          </a:r>
          <a:r>
            <a:rPr lang="ru-RU" b="1" dirty="0" err="1" smtClean="0"/>
            <a:t>чилиэн-корреспондена</a:t>
          </a:r>
          <a:endParaRPr lang="ru-RU" b="1" dirty="0"/>
        </a:p>
      </dgm:t>
    </dgm:pt>
    <dgm:pt modelId="{AE3569D8-9542-4021-A169-6243063AACD7}" type="parTrans" cxnId="{5D850E96-3869-443B-98A6-4E9026AC8789}">
      <dgm:prSet/>
      <dgm:spPr/>
      <dgm:t>
        <a:bodyPr/>
        <a:lstStyle/>
        <a:p>
          <a:endParaRPr lang="ru-RU"/>
        </a:p>
      </dgm:t>
    </dgm:pt>
    <dgm:pt modelId="{0054ED60-D82B-4CD1-A1F8-594DC8C8ED28}" type="sibTrans" cxnId="{5D850E96-3869-443B-98A6-4E9026AC8789}">
      <dgm:prSet/>
      <dgm:spPr/>
      <dgm:t>
        <a:bodyPr/>
        <a:lstStyle/>
        <a:p>
          <a:endParaRPr lang="ru-RU"/>
        </a:p>
      </dgm:t>
    </dgm:pt>
    <dgm:pt modelId="{C1E5AE3E-8F40-49AD-8FF7-37BD4E0BD687}">
      <dgm:prSet/>
      <dgm:spPr/>
      <dgm:t>
        <a:bodyPr/>
        <a:lstStyle/>
        <a:p>
          <a:r>
            <a:rPr lang="ru-RU" b="0" dirty="0" smtClean="0"/>
            <a:t>1997- РАН </a:t>
          </a:r>
          <a:r>
            <a:rPr lang="ru-RU" b="1" dirty="0" err="1" smtClean="0"/>
            <a:t>Академига</a:t>
          </a:r>
          <a:endParaRPr lang="ru-RU" b="1" dirty="0"/>
        </a:p>
      </dgm:t>
    </dgm:pt>
    <dgm:pt modelId="{98B854CD-511A-4E64-840C-DB36C0377302}" type="parTrans" cxnId="{B180D8A8-82E3-4BAA-ACF0-AB721B1A2900}">
      <dgm:prSet/>
      <dgm:spPr/>
      <dgm:t>
        <a:bodyPr/>
        <a:lstStyle/>
        <a:p>
          <a:endParaRPr lang="ru-RU"/>
        </a:p>
      </dgm:t>
    </dgm:pt>
    <dgm:pt modelId="{ADE54619-CB60-44FB-85F4-00C9595B4AAF}" type="sibTrans" cxnId="{B180D8A8-82E3-4BAA-ACF0-AB721B1A2900}">
      <dgm:prSet/>
      <dgm:spPr/>
      <dgm:t>
        <a:bodyPr/>
        <a:lstStyle/>
        <a:p>
          <a:endParaRPr lang="ru-RU"/>
        </a:p>
      </dgm:t>
    </dgm:pt>
    <dgm:pt modelId="{0E20D61B-6495-4034-A489-2A4E37482D65}" type="pres">
      <dgm:prSet presAssocID="{FA814231-28CE-4314-B132-7BB327A2EB1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9BA5B56-E7C5-4E77-A60A-07F556C6D3D8}" type="pres">
      <dgm:prSet presAssocID="{FA814231-28CE-4314-B132-7BB327A2EB1E}" presName="pyramid" presStyleLbl="node1" presStyleIdx="0" presStyleCnt="1"/>
      <dgm:spPr/>
    </dgm:pt>
    <dgm:pt modelId="{61CE6BDB-10F9-4694-9E15-45233B5BE38D}" type="pres">
      <dgm:prSet presAssocID="{FA814231-28CE-4314-B132-7BB327A2EB1E}" presName="theList" presStyleCnt="0"/>
      <dgm:spPr/>
    </dgm:pt>
    <dgm:pt modelId="{67AEDBD2-6A4C-4217-B631-796F340917E4}" type="pres">
      <dgm:prSet presAssocID="{C1E5AE3E-8F40-49AD-8FF7-37BD4E0BD68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C35A4-7438-4553-959E-9A2AFC74392F}" type="pres">
      <dgm:prSet presAssocID="{C1E5AE3E-8F40-49AD-8FF7-37BD4E0BD687}" presName="aSpace" presStyleCnt="0"/>
      <dgm:spPr/>
    </dgm:pt>
    <dgm:pt modelId="{E0DDA925-8D7B-4DE6-919D-9515446C72DE}" type="pres">
      <dgm:prSet presAssocID="{D5F2C916-D2C5-4E9D-AFBD-40D06C04082D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3531-9EAA-4621-8265-BFB595917099}" type="pres">
      <dgm:prSet presAssocID="{D5F2C916-D2C5-4E9D-AFBD-40D06C04082D}" presName="aSpace" presStyleCnt="0"/>
      <dgm:spPr/>
    </dgm:pt>
    <dgm:pt modelId="{9D18983E-6D89-4C44-A966-875C0FC88CC8}" type="pres">
      <dgm:prSet presAssocID="{5F8EBADC-82FE-48E7-939D-1540C9FF057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117C4-52C0-42BB-944D-EA1AD92E5EE7}" type="pres">
      <dgm:prSet presAssocID="{5F8EBADC-82FE-48E7-939D-1540C9FF057A}" presName="aSpace" presStyleCnt="0"/>
      <dgm:spPr/>
    </dgm:pt>
    <dgm:pt modelId="{4BF88CC2-6AD2-469E-BBF6-DD0C29E76BC1}" type="pres">
      <dgm:prSet presAssocID="{5AB3831C-719F-4E8A-9C83-D5C23136127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5BB1A-66CB-4483-953D-8933E2AEF94E}" type="pres">
      <dgm:prSet presAssocID="{5AB3831C-719F-4E8A-9C83-D5C23136127D}" presName="aSpace" presStyleCnt="0"/>
      <dgm:spPr/>
    </dgm:pt>
    <dgm:pt modelId="{BD8BD3AA-239D-49C7-AEF0-804A3587BD1E}" type="pres">
      <dgm:prSet presAssocID="{B80BBAB9-3EB5-49FF-9607-0F49846E755F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77342-B003-4A21-B2E6-C6285D2AAD7E}" type="pres">
      <dgm:prSet presAssocID="{B80BBAB9-3EB5-49FF-9607-0F49846E755F}" presName="aSpace" presStyleCnt="0"/>
      <dgm:spPr/>
    </dgm:pt>
  </dgm:ptLst>
  <dgm:cxnLst>
    <dgm:cxn modelId="{AA0E9FBD-A725-4D24-9F40-B7FCF4FF5F60}" srcId="{FA814231-28CE-4314-B132-7BB327A2EB1E}" destId="{5AB3831C-719F-4E8A-9C83-D5C23136127D}" srcOrd="3" destOrd="0" parTransId="{3D68575F-A7A1-4A43-A1BD-9E6F61BA4E4E}" sibTransId="{E047BDDA-26EB-43FA-B613-B887EBD55D80}"/>
    <dgm:cxn modelId="{FF0EB1E8-82C0-453B-AA8F-6FDCC670B4AE}" type="presOf" srcId="{5F8EBADC-82FE-48E7-939D-1540C9FF057A}" destId="{9D18983E-6D89-4C44-A966-875C0FC88CC8}" srcOrd="0" destOrd="0" presId="urn:microsoft.com/office/officeart/2005/8/layout/pyramid2"/>
    <dgm:cxn modelId="{ED8632FA-7A20-4A59-A5FE-6B697873D6AC}" type="presOf" srcId="{C1E5AE3E-8F40-49AD-8FF7-37BD4E0BD687}" destId="{67AEDBD2-6A4C-4217-B631-796F340917E4}" srcOrd="0" destOrd="0" presId="urn:microsoft.com/office/officeart/2005/8/layout/pyramid2"/>
    <dgm:cxn modelId="{AF312BE4-5C27-4B99-99C7-037B0FED1E76}" type="presOf" srcId="{B80BBAB9-3EB5-49FF-9607-0F49846E755F}" destId="{BD8BD3AA-239D-49C7-AEF0-804A3587BD1E}" srcOrd="0" destOrd="0" presId="urn:microsoft.com/office/officeart/2005/8/layout/pyramid2"/>
    <dgm:cxn modelId="{B180D8A8-82E3-4BAA-ACF0-AB721B1A2900}" srcId="{FA814231-28CE-4314-B132-7BB327A2EB1E}" destId="{C1E5AE3E-8F40-49AD-8FF7-37BD4E0BD687}" srcOrd="0" destOrd="0" parTransId="{98B854CD-511A-4E64-840C-DB36C0377302}" sibTransId="{ADE54619-CB60-44FB-85F4-00C9595B4AAF}"/>
    <dgm:cxn modelId="{E4A6E76B-CD39-477B-95B0-EDAA5D78CBE4}" srcId="{FA814231-28CE-4314-B132-7BB327A2EB1E}" destId="{5F8EBADC-82FE-48E7-939D-1540C9FF057A}" srcOrd="2" destOrd="0" parTransId="{D0D993EA-72CF-4F88-B7D1-C81B5B9C9A8B}" sibTransId="{909FD9D3-0A33-417C-80C3-EE78B031B3FC}"/>
    <dgm:cxn modelId="{6C911BEE-4085-4C78-8A87-527680C99DEF}" srcId="{FA814231-28CE-4314-B132-7BB327A2EB1E}" destId="{B80BBAB9-3EB5-49FF-9607-0F49846E755F}" srcOrd="4" destOrd="0" parTransId="{0872CAB7-C61A-4D1E-A1F1-8C98932D4E3E}" sibTransId="{55C1E6D9-22A9-40A8-A7D2-F9F70460C357}"/>
    <dgm:cxn modelId="{5397C16E-B6B1-4649-AEAB-7FA07D4BB2B2}" type="presOf" srcId="{D5F2C916-D2C5-4E9D-AFBD-40D06C04082D}" destId="{E0DDA925-8D7B-4DE6-919D-9515446C72DE}" srcOrd="0" destOrd="0" presId="urn:microsoft.com/office/officeart/2005/8/layout/pyramid2"/>
    <dgm:cxn modelId="{5D850E96-3869-443B-98A6-4E9026AC8789}" srcId="{FA814231-28CE-4314-B132-7BB327A2EB1E}" destId="{D5F2C916-D2C5-4E9D-AFBD-40D06C04082D}" srcOrd="1" destOrd="0" parTransId="{AE3569D8-9542-4021-A169-6243063AACD7}" sibTransId="{0054ED60-D82B-4CD1-A1F8-594DC8C8ED28}"/>
    <dgm:cxn modelId="{D32363A7-A8A3-4E0F-BF82-C1C2F25CA471}" type="presOf" srcId="{FA814231-28CE-4314-B132-7BB327A2EB1E}" destId="{0E20D61B-6495-4034-A489-2A4E37482D65}" srcOrd="0" destOrd="0" presId="urn:microsoft.com/office/officeart/2005/8/layout/pyramid2"/>
    <dgm:cxn modelId="{18F383D5-7B01-4189-A800-8C65CDC98037}" type="presOf" srcId="{5AB3831C-719F-4E8A-9C83-D5C23136127D}" destId="{4BF88CC2-6AD2-469E-BBF6-DD0C29E76BC1}" srcOrd="0" destOrd="0" presId="urn:microsoft.com/office/officeart/2005/8/layout/pyramid2"/>
    <dgm:cxn modelId="{79604A0F-6278-4FC5-83B4-D18E2CDE0386}" type="presParOf" srcId="{0E20D61B-6495-4034-A489-2A4E37482D65}" destId="{29BA5B56-E7C5-4E77-A60A-07F556C6D3D8}" srcOrd="0" destOrd="0" presId="urn:microsoft.com/office/officeart/2005/8/layout/pyramid2"/>
    <dgm:cxn modelId="{6F6CEA70-F077-41A2-A152-CA7C27DA435F}" type="presParOf" srcId="{0E20D61B-6495-4034-A489-2A4E37482D65}" destId="{61CE6BDB-10F9-4694-9E15-45233B5BE38D}" srcOrd="1" destOrd="0" presId="urn:microsoft.com/office/officeart/2005/8/layout/pyramid2"/>
    <dgm:cxn modelId="{2B3E4841-9C38-41B9-84B8-ABEA78025D27}" type="presParOf" srcId="{61CE6BDB-10F9-4694-9E15-45233B5BE38D}" destId="{67AEDBD2-6A4C-4217-B631-796F340917E4}" srcOrd="0" destOrd="0" presId="urn:microsoft.com/office/officeart/2005/8/layout/pyramid2"/>
    <dgm:cxn modelId="{A8B77182-651F-4E43-96B5-33EC008D58C4}" type="presParOf" srcId="{61CE6BDB-10F9-4694-9E15-45233B5BE38D}" destId="{180C35A4-7438-4553-959E-9A2AFC74392F}" srcOrd="1" destOrd="0" presId="urn:microsoft.com/office/officeart/2005/8/layout/pyramid2"/>
    <dgm:cxn modelId="{A91A263F-8EA1-4149-BE37-086AD291ED28}" type="presParOf" srcId="{61CE6BDB-10F9-4694-9E15-45233B5BE38D}" destId="{E0DDA925-8D7B-4DE6-919D-9515446C72DE}" srcOrd="2" destOrd="0" presId="urn:microsoft.com/office/officeart/2005/8/layout/pyramid2"/>
    <dgm:cxn modelId="{C3355175-D39C-4F79-97DD-03BF1002ECE4}" type="presParOf" srcId="{61CE6BDB-10F9-4694-9E15-45233B5BE38D}" destId="{AD693531-9EAA-4621-8265-BFB595917099}" srcOrd="3" destOrd="0" presId="urn:microsoft.com/office/officeart/2005/8/layout/pyramid2"/>
    <dgm:cxn modelId="{B3AB1685-5E1D-4447-84A2-7F3A84C44CD4}" type="presParOf" srcId="{61CE6BDB-10F9-4694-9E15-45233B5BE38D}" destId="{9D18983E-6D89-4C44-A966-875C0FC88CC8}" srcOrd="4" destOrd="0" presId="urn:microsoft.com/office/officeart/2005/8/layout/pyramid2"/>
    <dgm:cxn modelId="{A1C29197-3C63-4962-BCE7-FFF3CFCF05B7}" type="presParOf" srcId="{61CE6BDB-10F9-4694-9E15-45233B5BE38D}" destId="{CD9117C4-52C0-42BB-944D-EA1AD92E5EE7}" srcOrd="5" destOrd="0" presId="urn:microsoft.com/office/officeart/2005/8/layout/pyramid2"/>
    <dgm:cxn modelId="{275A7696-E70E-4448-9265-772CF58960A3}" type="presParOf" srcId="{61CE6BDB-10F9-4694-9E15-45233B5BE38D}" destId="{4BF88CC2-6AD2-469E-BBF6-DD0C29E76BC1}" srcOrd="6" destOrd="0" presId="urn:microsoft.com/office/officeart/2005/8/layout/pyramid2"/>
    <dgm:cxn modelId="{B5F0E14B-CA2F-48DC-B0D3-9576DAD95541}" type="presParOf" srcId="{61CE6BDB-10F9-4694-9E15-45233B5BE38D}" destId="{DEE5BB1A-66CB-4483-953D-8933E2AEF94E}" srcOrd="7" destOrd="0" presId="urn:microsoft.com/office/officeart/2005/8/layout/pyramid2"/>
    <dgm:cxn modelId="{4C1B5C8D-94B6-42C4-8EC6-3070304B63BD}" type="presParOf" srcId="{61CE6BDB-10F9-4694-9E15-45233B5BE38D}" destId="{BD8BD3AA-239D-49C7-AEF0-804A3587BD1E}" srcOrd="8" destOrd="0" presId="urn:microsoft.com/office/officeart/2005/8/layout/pyramid2"/>
    <dgm:cxn modelId="{60E4B8A4-9E99-4B05-9973-91648B1A1ACF}" type="presParOf" srcId="{61CE6BDB-10F9-4694-9E15-45233B5BE38D}" destId="{76B77342-B003-4A21-B2E6-C6285D2AA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331A04-53E8-4C50-968D-42AA2F31FF3C}">
      <dsp:nvSpPr>
        <dsp:cNvPr id="0" name=""/>
        <dsp:cNvSpPr/>
      </dsp:nvSpPr>
      <dsp:spPr>
        <a:xfrm>
          <a:off x="3086099" y="0"/>
          <a:ext cx="2057400" cy="1428750"/>
        </a:xfrm>
        <a:prstGeom prst="trapezoid">
          <a:avLst>
            <a:gd name="adj" fmla="val 72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2400" kern="1200" dirty="0" smtClean="0"/>
            <a:t>Тарбахха баттанар Чулуу Киһи.</a:t>
          </a:r>
          <a:endParaRPr lang="ru-RU" sz="2400" kern="1200" dirty="0"/>
        </a:p>
      </dsp:txBody>
      <dsp:txXfrm>
        <a:off x="3086099" y="0"/>
        <a:ext cx="2057400" cy="1428750"/>
      </dsp:txXfrm>
    </dsp:sp>
    <dsp:sp modelId="{6712B748-F007-4AB7-A27C-5944E8CEF312}">
      <dsp:nvSpPr>
        <dsp:cNvPr id="0" name=""/>
        <dsp:cNvSpPr/>
      </dsp:nvSpPr>
      <dsp:spPr>
        <a:xfrm>
          <a:off x="2057400" y="1428750"/>
          <a:ext cx="4114800" cy="1428750"/>
        </a:xfrm>
        <a:prstGeom prst="trapezoid">
          <a:avLst>
            <a:gd name="adj" fmla="val 72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2400" kern="1200" dirty="0" smtClean="0"/>
            <a:t>Кини Олоҕун бар дьонун, норуотун туһугар анаабыта.</a:t>
          </a:r>
          <a:endParaRPr lang="ru-RU" sz="2400" kern="1200" dirty="0"/>
        </a:p>
      </dsp:txBody>
      <dsp:txXfrm>
        <a:off x="2777489" y="1428750"/>
        <a:ext cx="2674620" cy="1428750"/>
      </dsp:txXfrm>
    </dsp:sp>
    <dsp:sp modelId="{5C6282E3-9103-42A6-8B1E-B58E3042D803}">
      <dsp:nvSpPr>
        <dsp:cNvPr id="0" name=""/>
        <dsp:cNvSpPr/>
      </dsp:nvSpPr>
      <dsp:spPr>
        <a:xfrm>
          <a:off x="1028700" y="2857500"/>
          <a:ext cx="6172199" cy="1428750"/>
        </a:xfrm>
        <a:prstGeom prst="trapezoid">
          <a:avLst>
            <a:gd name="adj" fmla="val 72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2400" kern="1200" dirty="0" smtClean="0"/>
            <a:t>Улуу Москуба куорат саамай бөдөҥ Үөрэҕигэр – Бауман аатынан үрдүкү училищеҕа үөрэммитэ.</a:t>
          </a:r>
          <a:endParaRPr lang="ru-RU" sz="2400" kern="1200" dirty="0"/>
        </a:p>
      </dsp:txBody>
      <dsp:txXfrm>
        <a:off x="2108834" y="2857500"/>
        <a:ext cx="4011930" cy="1428750"/>
      </dsp:txXfrm>
    </dsp:sp>
    <dsp:sp modelId="{FF1C4A00-ABD7-4B50-A370-CF15C9BA7085}">
      <dsp:nvSpPr>
        <dsp:cNvPr id="0" name=""/>
        <dsp:cNvSpPr/>
      </dsp:nvSpPr>
      <dsp:spPr>
        <a:xfrm>
          <a:off x="0" y="4286250"/>
          <a:ext cx="8229600" cy="1428750"/>
        </a:xfrm>
        <a:prstGeom prst="trapezoid">
          <a:avLst>
            <a:gd name="adj" fmla="val 72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</a:t>
          </a:r>
          <a:r>
            <a:rPr lang="sah-RU" sz="2400" kern="1200" dirty="0" smtClean="0"/>
            <a:t>ини оҕо сааһыттан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</a:t>
          </a:r>
          <a:r>
            <a:rPr lang="sah-RU" sz="2400" kern="1200" dirty="0" smtClean="0"/>
            <a:t>аҕылхай, кыһамньылаах  үөрэнээччи эбит. </a:t>
          </a:r>
          <a:endParaRPr lang="ru-RU" sz="2400" kern="1200" dirty="0"/>
        </a:p>
      </dsp:txBody>
      <dsp:txXfrm>
        <a:off x="1440179" y="4286250"/>
        <a:ext cx="5349240" cy="1428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5B56-E7C5-4E77-A60A-07F556C6D3D8}">
      <dsp:nvSpPr>
        <dsp:cNvPr id="0" name=""/>
        <dsp:cNvSpPr/>
      </dsp:nvSpPr>
      <dsp:spPr>
        <a:xfrm>
          <a:off x="478154" y="0"/>
          <a:ext cx="6324600" cy="6324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EDBD2-6A4C-4217-B631-796F340917E4}">
      <dsp:nvSpPr>
        <dsp:cNvPr id="0" name=""/>
        <dsp:cNvSpPr/>
      </dsp:nvSpPr>
      <dsp:spPr>
        <a:xfrm>
          <a:off x="3640454" y="633077"/>
          <a:ext cx="4110990" cy="899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1997- РАН </a:t>
          </a:r>
          <a:r>
            <a:rPr lang="ru-RU" sz="1800" b="1" kern="1200" dirty="0" err="1" smtClean="0"/>
            <a:t>Академига</a:t>
          </a:r>
          <a:endParaRPr lang="ru-RU" sz="1800" b="1" kern="1200" dirty="0"/>
        </a:p>
      </dsp:txBody>
      <dsp:txXfrm>
        <a:off x="3640454" y="633077"/>
        <a:ext cx="4110990" cy="899279"/>
      </dsp:txXfrm>
    </dsp:sp>
    <dsp:sp modelId="{E0DDA925-8D7B-4DE6-919D-9515446C72DE}">
      <dsp:nvSpPr>
        <dsp:cNvPr id="0" name=""/>
        <dsp:cNvSpPr/>
      </dsp:nvSpPr>
      <dsp:spPr>
        <a:xfrm>
          <a:off x="3640454" y="1644766"/>
          <a:ext cx="4110990" cy="899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1990 –ССРС </a:t>
          </a:r>
          <a:r>
            <a:rPr lang="ru-RU" sz="1800" kern="1200" dirty="0" err="1" smtClean="0"/>
            <a:t>наукаларын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академиятын</a:t>
          </a:r>
          <a:r>
            <a:rPr lang="ru-RU" sz="1800" kern="1200" dirty="0" smtClean="0"/>
            <a:t> </a:t>
          </a:r>
          <a:r>
            <a:rPr lang="ru-RU" sz="1800" b="1" kern="1200" dirty="0" err="1" smtClean="0"/>
            <a:t>чилиэн-корреспондена</a:t>
          </a:r>
          <a:endParaRPr lang="ru-RU" sz="1800" b="1" kern="1200" dirty="0"/>
        </a:p>
      </dsp:txBody>
      <dsp:txXfrm>
        <a:off x="3640454" y="1644766"/>
        <a:ext cx="4110990" cy="899279"/>
      </dsp:txXfrm>
    </dsp:sp>
    <dsp:sp modelId="{9D18983E-6D89-4C44-A966-875C0FC88CC8}">
      <dsp:nvSpPr>
        <dsp:cNvPr id="0" name=""/>
        <dsp:cNvSpPr/>
      </dsp:nvSpPr>
      <dsp:spPr>
        <a:xfrm>
          <a:off x="3640454" y="2656455"/>
          <a:ext cx="4110990" cy="899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1987 – </a:t>
          </a:r>
          <a:r>
            <a:rPr lang="ru-RU" sz="1800" kern="1200" dirty="0" err="1" smtClean="0"/>
            <a:t>Физико-техническэй</a:t>
          </a:r>
          <a:r>
            <a:rPr lang="ru-RU" sz="1800" kern="1200" dirty="0" smtClean="0"/>
            <a:t> наука п</a:t>
          </a:r>
          <a:r>
            <a:rPr lang="ru-RU" sz="1800" b="1" kern="1200" dirty="0" smtClean="0"/>
            <a:t>рофессора</a:t>
          </a:r>
          <a:endParaRPr lang="ru-RU" sz="1800" b="1" kern="1200" dirty="0"/>
        </a:p>
      </dsp:txBody>
      <dsp:txXfrm>
        <a:off x="3640454" y="2656455"/>
        <a:ext cx="4110990" cy="899279"/>
      </dsp:txXfrm>
    </dsp:sp>
    <dsp:sp modelId="{4BF88CC2-6AD2-469E-BBF6-DD0C29E76BC1}">
      <dsp:nvSpPr>
        <dsp:cNvPr id="0" name=""/>
        <dsp:cNvSpPr/>
      </dsp:nvSpPr>
      <dsp:spPr>
        <a:xfrm>
          <a:off x="3640454" y="3668144"/>
          <a:ext cx="4110990" cy="899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1983 – </a:t>
          </a:r>
          <a:r>
            <a:rPr lang="ru-RU" sz="1800" kern="1200" dirty="0" err="1" smtClean="0"/>
            <a:t>Физико-техническэй</a:t>
          </a:r>
          <a:r>
            <a:rPr lang="ru-RU" sz="1800" kern="1200" dirty="0" smtClean="0"/>
            <a:t> наука </a:t>
          </a:r>
          <a:r>
            <a:rPr lang="ru-RU" sz="1800" b="1" kern="1200" dirty="0" smtClean="0"/>
            <a:t>доктора</a:t>
          </a:r>
          <a:endParaRPr lang="ru-RU" sz="1800" b="1" kern="1200" dirty="0"/>
        </a:p>
      </dsp:txBody>
      <dsp:txXfrm>
        <a:off x="3640454" y="3668144"/>
        <a:ext cx="4110990" cy="899279"/>
      </dsp:txXfrm>
    </dsp:sp>
    <dsp:sp modelId="{BD8BD3AA-239D-49C7-AEF0-804A3587BD1E}">
      <dsp:nvSpPr>
        <dsp:cNvPr id="0" name=""/>
        <dsp:cNvSpPr/>
      </dsp:nvSpPr>
      <dsp:spPr>
        <a:xfrm>
          <a:off x="3640454" y="4679833"/>
          <a:ext cx="4110990" cy="899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ah-RU" sz="1800" kern="1200" dirty="0" smtClean="0"/>
            <a:t>1967 -</a:t>
          </a:r>
          <a:r>
            <a:rPr lang="ru-RU" sz="1800" kern="1200" dirty="0" err="1" smtClean="0"/>
            <a:t>Физико-техническэй</a:t>
          </a:r>
          <a:r>
            <a:rPr lang="ru-RU" sz="1800" kern="1200" dirty="0" smtClean="0"/>
            <a:t> наука </a:t>
          </a:r>
          <a:r>
            <a:rPr lang="ru-RU" sz="1800" b="1" kern="1200" dirty="0" smtClean="0"/>
            <a:t>кандидата</a:t>
          </a:r>
          <a:endParaRPr lang="ru-RU" sz="1800" b="1" kern="1200" dirty="0"/>
        </a:p>
      </dsp:txBody>
      <dsp:txXfrm>
        <a:off x="3640454" y="4679833"/>
        <a:ext cx="4110990" cy="89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962400"/>
            <a:ext cx="7848600" cy="2438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Олунньу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10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күнэ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саха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бастакы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Академига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Владимир Петрович Ларионов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sah-RU" sz="3200" b="1" dirty="0" smtClean="0">
                <a:solidFill>
                  <a:schemeClr val="accent2">
                    <a:lumMod val="50000"/>
                  </a:schemeClr>
                </a:solidFill>
              </a:rPr>
              <a:t>өрөөбүтэ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85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сыла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p днс\Desktop\Ларионов_Владимир_Пет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"/>
            <a:ext cx="25400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Autofit/>
          </a:bodyPr>
          <a:lstStyle/>
          <a:p>
            <a:r>
              <a:rPr lang="sah-RU" sz="2800" dirty="0" smtClean="0"/>
              <a:t>Володя Ларионов -  Москваҕа студеннар ортолоругар велосипеднай спорт призера</a:t>
            </a:r>
            <a:endParaRPr lang="ru-RU" sz="2800" dirty="0"/>
          </a:p>
        </p:txBody>
      </p:sp>
      <p:pic>
        <p:nvPicPr>
          <p:cNvPr id="4" name="Picture 2" descr="C:\Users\hp днс\Desktop\Новая папка (3)\IMG-2017102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3716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В.П.Ларионов – </a:t>
            </a:r>
            <a:r>
              <a:rPr lang="ru-RU" dirty="0" err="1" smtClean="0"/>
              <a:t>саха</a:t>
            </a:r>
            <a:r>
              <a:rPr lang="ru-RU" dirty="0" smtClean="0"/>
              <a:t> </a:t>
            </a:r>
            <a:r>
              <a:rPr lang="ru-RU" dirty="0" err="1" smtClean="0"/>
              <a:t>Чулуу</a:t>
            </a:r>
            <a:r>
              <a:rPr lang="ru-RU" dirty="0" smtClean="0"/>
              <a:t> Ки</a:t>
            </a:r>
            <a:r>
              <a:rPr lang="sah-RU" dirty="0" smtClean="0"/>
              <a:t>һитэ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Чулуу</a:t>
            </a:r>
            <a:r>
              <a:rPr lang="ru-RU" dirty="0" smtClean="0"/>
              <a:t> </a:t>
            </a:r>
            <a:r>
              <a:rPr lang="ru-RU" dirty="0" err="1" smtClean="0"/>
              <a:t>Академикпыт</a:t>
            </a:r>
            <a:r>
              <a:rPr lang="ru-RU" dirty="0" smtClean="0"/>
              <a:t> </a:t>
            </a:r>
            <a:r>
              <a:rPr lang="ru-RU" dirty="0" err="1" smtClean="0"/>
              <a:t>тахсыылаах</a:t>
            </a:r>
            <a:r>
              <a:rPr lang="ru-RU" dirty="0" smtClean="0"/>
              <a:t> </a:t>
            </a:r>
            <a:r>
              <a:rPr lang="ru-RU" dirty="0" err="1" smtClean="0"/>
              <a:t>олоҕун кэрчиктэрэ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sah-RU" dirty="0" smtClean="0"/>
              <a:t>1956 – Майа орто оскуолатын Кыһыл көмүс мэтээлинэн бүтэрэр.</a:t>
            </a:r>
          </a:p>
          <a:p>
            <a:r>
              <a:rPr lang="sah-RU" dirty="0" smtClean="0"/>
              <a:t>1962 – Бауман аатынан МВТУ-ну Кыһыл Дипломунан бүтэрэр.</a:t>
            </a:r>
          </a:p>
          <a:p>
            <a:pPr>
              <a:buNone/>
            </a:pPr>
            <a:r>
              <a:rPr lang="sah-RU" dirty="0" smtClean="0"/>
              <a:t>	Үрдүк үөрэҕин бүтэрэн, Владимир Петрович </a:t>
            </a:r>
            <a:r>
              <a:rPr lang="sah-RU" b="1" dirty="0" smtClean="0"/>
              <a:t>сварка уонна хотугу материаловедение бөдөҥ специалиһа </a:t>
            </a:r>
            <a:r>
              <a:rPr lang="sah-RU" dirty="0" smtClean="0"/>
              <a:t>буолан тахсыбыта.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hp днс\Downloads\IMG-20180218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11673" y="250526"/>
            <a:ext cx="5354835" cy="7139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ah-RU" b="1" dirty="0" smtClean="0"/>
              <a:t>Владимир Петрович научнай үлэлэрэ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ru-RU" dirty="0" smtClean="0"/>
              <a:t>300 </a:t>
            </a:r>
            <a:r>
              <a:rPr lang="ru-RU" dirty="0" err="1" smtClean="0"/>
              <a:t>научнай</a:t>
            </a:r>
            <a:r>
              <a:rPr lang="ru-RU" dirty="0" smtClean="0"/>
              <a:t> </a:t>
            </a:r>
            <a:r>
              <a:rPr lang="sah-RU" dirty="0" smtClean="0"/>
              <a:t>ү</a:t>
            </a:r>
            <a:r>
              <a:rPr lang="ru-RU" dirty="0" err="1" smtClean="0"/>
              <a:t>лэни</a:t>
            </a:r>
            <a:r>
              <a:rPr lang="ru-RU" dirty="0" smtClean="0"/>
              <a:t> </a:t>
            </a:r>
            <a:r>
              <a:rPr lang="ru-RU" dirty="0" err="1" smtClean="0"/>
              <a:t>бэчээттэппит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17 </a:t>
            </a:r>
            <a:r>
              <a:rPr lang="ru-RU" dirty="0" err="1" smtClean="0"/>
              <a:t>монографияны</a:t>
            </a:r>
            <a:r>
              <a:rPr lang="ru-RU" dirty="0" smtClean="0"/>
              <a:t> </a:t>
            </a:r>
            <a:r>
              <a:rPr lang="ru-RU" dirty="0" err="1" smtClean="0"/>
              <a:t>таһаарбыт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30 наука </a:t>
            </a:r>
            <a:r>
              <a:rPr lang="ru-RU" dirty="0" err="1" smtClean="0"/>
              <a:t>кандидатын</a:t>
            </a:r>
            <a:r>
              <a:rPr lang="ru-RU" dirty="0" smtClean="0"/>
              <a:t>, 10  наука </a:t>
            </a:r>
            <a:r>
              <a:rPr lang="ru-RU" dirty="0" err="1" smtClean="0"/>
              <a:t>дуоктарын</a:t>
            </a:r>
            <a:r>
              <a:rPr lang="ru-RU" dirty="0" smtClean="0"/>
              <a:t>  </a:t>
            </a:r>
            <a:r>
              <a:rPr lang="ru-RU" dirty="0" err="1" smtClean="0"/>
              <a:t>бэлэмнээн</a:t>
            </a:r>
            <a:r>
              <a:rPr lang="ru-RU" dirty="0" smtClean="0"/>
              <a:t> та</a:t>
            </a:r>
            <a:r>
              <a:rPr lang="sah-RU" dirty="0" smtClean="0"/>
              <a:t>һаарбыт.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 днс\Downloads\IMG-20180218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pPr algn="r"/>
            <a:r>
              <a:rPr lang="sah-RU" sz="2800" i="1" dirty="0" smtClean="0">
                <a:solidFill>
                  <a:schemeClr val="accent2">
                    <a:lumMod val="50000"/>
                  </a:schemeClr>
                </a:solidFill>
              </a:rPr>
              <a:t>“Киһи олоҕо турар бэйэтигэр эрэ анаммат.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ah-RU" sz="2800" i="1" dirty="0" smtClean="0">
                <a:solidFill>
                  <a:schemeClr val="accent2">
                    <a:lumMod val="50000"/>
                  </a:schemeClr>
                </a:solidFill>
              </a:rPr>
              <a:t>Кини дьонун, дойдутун туһугар </a:t>
            </a:r>
            <a:br>
              <a:rPr lang="sah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sah-RU" sz="2800" i="1" dirty="0" smtClean="0">
                <a:solidFill>
                  <a:schemeClr val="accent2">
                    <a:lumMod val="50000"/>
                  </a:schemeClr>
                </a:solidFill>
              </a:rPr>
              <a:t>айыллар.”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419600" cy="5668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i="1" dirty="0" smtClean="0"/>
              <a:t>		</a:t>
            </a:r>
          </a:p>
          <a:p>
            <a:pPr algn="just">
              <a:buNone/>
            </a:pPr>
            <a:r>
              <a:rPr lang="ru-RU" i="1" dirty="0" smtClean="0"/>
              <a:t>		«Годы учебы в МВТУ были решающими в моей судьбе. Так мне посчастливилось войти в совершенно иную жизнь по сравнению с той, какую прожили мои родители.</a:t>
            </a:r>
          </a:p>
          <a:p>
            <a:pPr algn="just">
              <a:buNone/>
            </a:pPr>
            <a:r>
              <a:rPr lang="ru-RU" i="1" dirty="0" smtClean="0"/>
              <a:t>		Надеюсь, что мои </a:t>
            </a:r>
            <a:r>
              <a:rPr lang="ru-RU" i="1" u="sng" dirty="0" smtClean="0"/>
              <a:t>потомки</a:t>
            </a:r>
            <a:r>
              <a:rPr lang="ru-RU" i="1" dirty="0" smtClean="0"/>
              <a:t> не станут смотреть свысока на то, что связывает их с прошлым, а </a:t>
            </a:r>
            <a:r>
              <a:rPr lang="ru-RU" i="1" u="sng" dirty="0" smtClean="0"/>
              <a:t>будут больше всего ценить </a:t>
            </a:r>
            <a:r>
              <a:rPr lang="ru-RU" b="1" i="1" dirty="0" smtClean="0"/>
              <a:t>верность, благородство, широту души и правдивость сердца».</a:t>
            </a:r>
            <a:endParaRPr lang="ru-RU" b="1" i="1" dirty="0"/>
          </a:p>
        </p:txBody>
      </p:sp>
      <p:pic>
        <p:nvPicPr>
          <p:cNvPr id="5" name="Picture 2" descr="C:\Users\hp днс\Desktop\Новая папка (3)\IMG-20171028-WA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838200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ah-RU" sz="2800" dirty="0" smtClean="0">
                <a:solidFill>
                  <a:schemeClr val="accent2">
                    <a:lumMod val="75000"/>
                  </a:schemeClr>
                </a:solidFill>
              </a:rPr>
              <a:t>Ийэтэ барахсан Володяны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51 </a:t>
            </a:r>
            <a:r>
              <a:rPr lang="sah-RU" sz="2800" dirty="0" smtClean="0">
                <a:solidFill>
                  <a:schemeClr val="accent2">
                    <a:lumMod val="75000"/>
                  </a:schemeClr>
                </a:solidFill>
              </a:rPr>
              <a:t> сааһыгар </a:t>
            </a:r>
            <a:br>
              <a:rPr lang="sah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16-с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оҕонон төрөппүтэ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hp днс\Desktop\Новая папка (3)\IMG-2017102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4" t="1817" r="7753"/>
          <a:stretch>
            <a:fillRect/>
          </a:stretch>
        </p:blipFill>
        <p:spPr bwMode="auto">
          <a:xfrm>
            <a:off x="2514600" y="1295400"/>
            <a:ext cx="3672378" cy="529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Люция</a:t>
            </a:r>
            <a:r>
              <a:rPr lang="ru-RU" sz="2800" dirty="0" smtClean="0"/>
              <a:t> Спиридоновна, Владимир Петрович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кыыстара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Майялыын</a:t>
            </a:r>
            <a:endParaRPr lang="ru-RU" sz="2800" dirty="0"/>
          </a:p>
        </p:txBody>
      </p:sp>
      <p:pic>
        <p:nvPicPr>
          <p:cNvPr id="5122" name="Picture 2" descr="C:\Users\hp днс\Desktop\IMG-20180206-WA0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53858" y="332143"/>
            <a:ext cx="5322343" cy="709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sah-RU" sz="2800" dirty="0" smtClean="0">
                <a:solidFill>
                  <a:schemeClr val="tx2">
                    <a:lumMod val="75000"/>
                  </a:schemeClr>
                </a:solidFill>
              </a:rPr>
              <a:t>Кыыстара Майя оскуоланы бүтэрэригэр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p днс\Desktop\IMG-20180206-WA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71677" y="180428"/>
            <a:ext cx="5429249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5476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«Жизненный путь – курс корабля,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следующего строго по маякам по коварной реке, тем самым не разбиваясь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 не садясь на мели»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(Владимир Ларионов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5" name="Picture 2" descr="C:\Users\hp днс\Desktop\КЛ ЧАСЫ\larion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1493904" cy="216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Жизненный путь – курс корабля»</a:t>
            </a:r>
            <a:br>
              <a:rPr lang="ru-RU" sz="16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(В.П. Ларионов)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p днс\Desktop\korabli-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6582833" cy="4937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586740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	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«А корабль все плывет, плывет…Гордый и могучий, он везет через годы, через переполненную сладостями и трудностями, приключениями и романтикой ЮНОСТЬ своих пассажиров к берегу, отнюдь не усыпанную розами, называемому самостоятельной жизнью, самостоятельной работой. </a:t>
            </a:r>
          </a:p>
          <a:p>
            <a:pPr algn="just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Эти пассажиры вызваны украшать этот берег, и самой сладостной наградой для каждого из них будет, когда он уверенно и увлеченно овладеет трудом сознанием своего прочного места в жизни…» (стр.159)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/>
              <a:t>Сахалартан</a:t>
            </a:r>
            <a:r>
              <a:rPr lang="ru-RU" dirty="0" smtClean="0"/>
              <a:t> </a:t>
            </a:r>
            <a:r>
              <a:rPr lang="ru-RU" dirty="0" err="1" smtClean="0"/>
              <a:t>бастакы</a:t>
            </a:r>
            <a:r>
              <a:rPr lang="ru-RU" dirty="0" smtClean="0"/>
              <a:t> Академик</a:t>
            </a:r>
          </a:p>
          <a:p>
            <a:pPr algn="ctr">
              <a:buNone/>
            </a:pPr>
            <a:r>
              <a:rPr lang="ru-RU" b="1" dirty="0" smtClean="0"/>
              <a:t>Владимир Петрович Ларионов</a:t>
            </a:r>
          </a:p>
          <a:p>
            <a:pPr algn="ctr">
              <a:buNone/>
            </a:pPr>
            <a:r>
              <a:rPr lang="ru-RU" dirty="0" smtClean="0"/>
              <a:t> 66 </a:t>
            </a:r>
            <a:r>
              <a:rPr lang="ru-RU" dirty="0" err="1" smtClean="0"/>
              <a:t>сааһыгар эмискэ</a:t>
            </a:r>
            <a:r>
              <a:rPr lang="ru-RU" dirty="0" smtClean="0"/>
              <a:t> </a:t>
            </a:r>
            <a:r>
              <a:rPr lang="ru-RU" dirty="0" err="1" smtClean="0"/>
              <a:t>ыалдьан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2004 </a:t>
            </a:r>
            <a:r>
              <a:rPr lang="ru-RU" dirty="0" err="1" smtClean="0"/>
              <a:t>сыл</a:t>
            </a:r>
            <a:r>
              <a:rPr lang="ru-RU" dirty="0" smtClean="0"/>
              <a:t> </a:t>
            </a:r>
            <a:r>
              <a:rPr lang="ru-RU" dirty="0" err="1" smtClean="0"/>
              <a:t>кулун</a:t>
            </a:r>
            <a:r>
              <a:rPr lang="ru-RU" dirty="0" smtClean="0"/>
              <a:t> </a:t>
            </a:r>
            <a:r>
              <a:rPr lang="ru-RU" dirty="0" err="1" smtClean="0"/>
              <a:t>тутар</a:t>
            </a:r>
            <a:r>
              <a:rPr lang="ru-RU" dirty="0" smtClean="0"/>
              <a:t> 4 </a:t>
            </a:r>
            <a:r>
              <a:rPr lang="sah-RU" dirty="0" smtClean="0"/>
              <a:t>күнүгэр олохтон барбыта.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i="1" dirty="0" smtClean="0"/>
              <a:t>« Якутия потеряла своего славного сына, первого Академика народа </a:t>
            </a:r>
            <a:r>
              <a:rPr lang="ru-RU" i="1" dirty="0" err="1" smtClean="0"/>
              <a:t>саха</a:t>
            </a:r>
            <a:r>
              <a:rPr lang="ru-RU" i="1" dirty="0" smtClean="0"/>
              <a:t>, </a:t>
            </a:r>
            <a:r>
              <a:rPr lang="ru-RU" b="1" i="1" dirty="0" smtClean="0"/>
              <a:t>Великого Гражданина и Патриота</a:t>
            </a:r>
            <a:r>
              <a:rPr lang="ru-RU" i="1" dirty="0" smtClean="0"/>
              <a:t>. Учителя и большого друга студенческой молодежи. </a:t>
            </a:r>
          </a:p>
          <a:p>
            <a:pPr algn="just">
              <a:buNone/>
            </a:pPr>
            <a:r>
              <a:rPr lang="ru-RU" i="1" dirty="0" smtClean="0"/>
              <a:t>		Он был человеком </a:t>
            </a:r>
            <a:r>
              <a:rPr lang="ru-RU" b="1" i="1" dirty="0" smtClean="0"/>
              <a:t>Высокого творческого полета, Личностью мирового масштаба.</a:t>
            </a:r>
            <a:r>
              <a:rPr lang="ru-RU" i="1" dirty="0" smtClean="0"/>
              <a:t> Жизнь и дела Академика В.Ларионова – яркий пример целеустремленности и штурма вершин науки и техники.»</a:t>
            </a:r>
          </a:p>
          <a:p>
            <a:pPr algn="r">
              <a:buNone/>
            </a:pPr>
            <a:r>
              <a:rPr lang="ru-RU" sz="2800" dirty="0" smtClean="0"/>
              <a:t>Иоганн Максимов – друг и соратник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Чугас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доҕоро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Иоганн Максимова, 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Новосибирскай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куоракка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</a:rPr>
              <a:t>таһаартарбыт кинигэтэ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hp днс\Desktop\IMG-20180206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00227" y="234155"/>
            <a:ext cx="5314948" cy="708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Владимир Ларионов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Үрдүк аатын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сүгэллэр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/>
              <a:t>Майа</a:t>
            </a:r>
            <a:r>
              <a:rPr lang="ru-RU" dirty="0" smtClean="0"/>
              <a:t>  1№-дээх </a:t>
            </a:r>
            <a:r>
              <a:rPr lang="ru-RU" dirty="0" err="1" smtClean="0"/>
              <a:t>орто</a:t>
            </a:r>
            <a:r>
              <a:rPr lang="ru-RU" dirty="0" smtClean="0"/>
              <a:t> </a:t>
            </a:r>
            <a:r>
              <a:rPr lang="ru-RU" dirty="0" err="1" smtClean="0"/>
              <a:t>оскуолата</a:t>
            </a:r>
            <a:r>
              <a:rPr lang="ru-RU" dirty="0" smtClean="0"/>
              <a:t> (12.04.2004.)</a:t>
            </a:r>
          </a:p>
          <a:p>
            <a:r>
              <a:rPr lang="ru-RU" dirty="0" err="1" smtClean="0"/>
              <a:t>Дьокуускай</a:t>
            </a:r>
            <a:r>
              <a:rPr lang="ru-RU" dirty="0" smtClean="0"/>
              <a:t> </a:t>
            </a:r>
            <a:r>
              <a:rPr lang="ru-RU" dirty="0" err="1" smtClean="0"/>
              <a:t>куоракка</a:t>
            </a:r>
            <a:r>
              <a:rPr lang="ru-RU" dirty="0" smtClean="0"/>
              <a:t> </a:t>
            </a:r>
            <a:r>
              <a:rPr lang="ru-RU" dirty="0" err="1" smtClean="0"/>
              <a:t>Физико-техническэй</a:t>
            </a:r>
            <a:r>
              <a:rPr lang="ru-RU" dirty="0" smtClean="0"/>
              <a:t> лицей </a:t>
            </a:r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аатын</a:t>
            </a:r>
            <a:r>
              <a:rPr lang="ru-RU" dirty="0" smtClean="0"/>
              <a:t> </a:t>
            </a:r>
            <a:r>
              <a:rPr lang="ru-RU" dirty="0" err="1" smtClean="0"/>
              <a:t>сүгэр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Майа</a:t>
            </a:r>
            <a:r>
              <a:rPr lang="sah-RU" dirty="0" smtClean="0"/>
              <a:t>ҕа уулусса аата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Лоомтукаҕа уулусса</a:t>
            </a:r>
            <a:r>
              <a:rPr lang="ru-RU" dirty="0" smtClean="0"/>
              <a:t> </a:t>
            </a:r>
            <a:r>
              <a:rPr lang="ru-RU" dirty="0" err="1" smtClean="0"/>
              <a:t>аата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аатынан</a:t>
            </a:r>
            <a:r>
              <a:rPr lang="ru-RU" dirty="0" smtClean="0"/>
              <a:t> </a:t>
            </a:r>
            <a:r>
              <a:rPr lang="ru-RU" dirty="0" err="1" smtClean="0"/>
              <a:t>музей-дьиэ</a:t>
            </a:r>
            <a:r>
              <a:rPr lang="ru-RU" dirty="0" smtClean="0"/>
              <a:t> </a:t>
            </a:r>
            <a:r>
              <a:rPr lang="ru-RU" dirty="0" err="1" smtClean="0"/>
              <a:t>төрөөбүт дойдутугар</a:t>
            </a:r>
            <a:r>
              <a:rPr lang="ru-RU" dirty="0" smtClean="0"/>
              <a:t> - </a:t>
            </a:r>
            <a:r>
              <a:rPr lang="ru-RU" dirty="0" err="1" smtClean="0"/>
              <a:t>Лоомтукаҕа баар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Кини</a:t>
            </a:r>
            <a:r>
              <a:rPr lang="ru-RU" dirty="0" smtClean="0"/>
              <a:t> </a:t>
            </a:r>
            <a:r>
              <a:rPr lang="ru-RU" dirty="0" err="1" smtClean="0"/>
              <a:t>туһунан уонтан</a:t>
            </a:r>
            <a:r>
              <a:rPr lang="ru-RU" dirty="0" smtClean="0"/>
              <a:t> </a:t>
            </a:r>
            <a:r>
              <a:rPr lang="ru-RU" dirty="0" err="1" smtClean="0"/>
              <a:t>тахса</a:t>
            </a:r>
            <a:r>
              <a:rPr lang="ru-RU" dirty="0" smtClean="0"/>
              <a:t> </a:t>
            </a:r>
            <a:r>
              <a:rPr lang="ru-RU" dirty="0" err="1" smtClean="0"/>
              <a:t>кинигэ</a:t>
            </a:r>
            <a:r>
              <a:rPr lang="ru-RU" dirty="0" smtClean="0"/>
              <a:t> </a:t>
            </a:r>
            <a:r>
              <a:rPr lang="ru-RU" dirty="0" err="1" smtClean="0"/>
              <a:t>бэчээттэммитэ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ah-RU" sz="2800" dirty="0" smtClean="0">
                <a:solidFill>
                  <a:schemeClr val="tx2">
                    <a:lumMod val="50000"/>
                  </a:schemeClr>
                </a:solidFill>
              </a:rPr>
              <a:t>Академик В.П.Ларионов туһунан кинигэлэри булан ааҕыҥ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p днс\Desktop\IMG-20180206-WA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38200" y="9144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>
            <a:normAutofit/>
          </a:bodyPr>
          <a:lstStyle/>
          <a:p>
            <a:r>
              <a:rPr lang="sah-RU" sz="2800" dirty="0" smtClean="0">
                <a:solidFill>
                  <a:schemeClr val="tx2">
                    <a:lumMod val="50000"/>
                  </a:schemeClr>
                </a:solidFill>
              </a:rPr>
              <a:t>Кини пааматынньыга боруонсаттан оҥоһуллубута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hp днс\Downloads\IMG-20180218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91" y="1066800"/>
            <a:ext cx="7462309" cy="5596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Владимир Ларионов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Лоомтука</a:t>
            </a:r>
            <a:r>
              <a:rPr lang="sah-RU" sz="3200" dirty="0" smtClean="0">
                <a:solidFill>
                  <a:schemeClr val="accent2">
                    <a:lumMod val="50000"/>
                  </a:schemeClr>
                </a:solidFill>
              </a:rPr>
              <a:t>ҕа олорбут дьиэтэ. Билигин музей буолан турар.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p днс\Downloads\IMG-20180218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 днс\Desktop\IMG-20180206-WA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404345" y="-500659"/>
            <a:ext cx="6111478" cy="814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 днс\Downloads\IMG-20180218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8288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«Его жизнь – ориентир для молодого поколения»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(Л.С.Ларионова)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hp днс\Desktop\КЛ ЧАСЫ\n9_10281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2949080" cy="447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ah-RU" sz="2000" dirty="0" smtClean="0"/>
              <a:t>Компьютернай презентацияны бэлэмнээтэ</a:t>
            </a:r>
            <a:r>
              <a:rPr lang="ru-RU" sz="2000" dirty="0" smtClean="0"/>
              <a:t>:</a:t>
            </a:r>
          </a:p>
          <a:p>
            <a:pPr algn="ctr">
              <a:buNone/>
            </a:pPr>
            <a:r>
              <a:rPr lang="sah-RU" sz="2000" dirty="0" smtClean="0"/>
              <a:t>В.П.Ларионов аатынан Майа орто оскуолатын саха тылын учуутала</a:t>
            </a:r>
          </a:p>
          <a:p>
            <a:pPr algn="ctr">
              <a:buNone/>
            </a:pPr>
            <a:r>
              <a:rPr lang="sah-RU" sz="2000" dirty="0" smtClean="0"/>
              <a:t>Шарина Фекла Николаевна</a:t>
            </a:r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endParaRPr lang="sah-RU" sz="2000" dirty="0" smtClean="0"/>
          </a:p>
          <a:p>
            <a:pPr algn="ctr">
              <a:buNone/>
            </a:pPr>
            <a:r>
              <a:rPr lang="ru-RU" sz="2000" smtClean="0"/>
              <a:t>2020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днс\Desktop\Новая папка (3)\IMG-20171028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6055" y="988578"/>
            <a:ext cx="6512170" cy="47694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320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 algn="r">
              <a:buNone/>
            </a:pPr>
            <a:r>
              <a:rPr lang="ru-RU" sz="2000" i="1" dirty="0" smtClean="0"/>
              <a:t>«Его письма – это прежде всего память о нашем самом дорогом человеке, главное богатство нашей семьи»</a:t>
            </a:r>
          </a:p>
          <a:p>
            <a:pPr marL="514350" indent="-514350" algn="r">
              <a:buNone/>
            </a:pPr>
            <a:r>
              <a:rPr lang="ru-RU" sz="2000" i="1" dirty="0" smtClean="0"/>
              <a:t>(</a:t>
            </a:r>
            <a:r>
              <a:rPr lang="ru-RU" sz="2000" dirty="0" smtClean="0"/>
              <a:t>Л.С.Ларионова – жена, заслуженный врач РФ</a:t>
            </a:r>
          </a:p>
          <a:p>
            <a:pPr marL="514350" indent="-514350" algn="r">
              <a:buNone/>
            </a:pPr>
            <a:r>
              <a:rPr lang="ru-RU" sz="2000" dirty="0" smtClean="0"/>
              <a:t> «Слово о дорогом человеке» )</a:t>
            </a:r>
          </a:p>
          <a:p>
            <a:pPr marL="514350" indent="-514350" algn="r">
              <a:buNone/>
            </a:pPr>
            <a:endParaRPr lang="ru-RU" sz="2000" b="1" dirty="0" smtClean="0"/>
          </a:p>
          <a:p>
            <a:pPr algn="r">
              <a:buNone/>
            </a:pPr>
            <a:r>
              <a:rPr lang="ru-RU" sz="2000" i="1" dirty="0" smtClean="0"/>
              <a:t>«Писал родителям каждую неделю. Родители у него были неграмотные; получив письмо, отец просил родственников-школьников эти письма перечитывать заново много раз. В его письмах о Родине много слов связано о будущем Якутии»</a:t>
            </a:r>
          </a:p>
          <a:p>
            <a:pPr algn="r">
              <a:buNone/>
            </a:pPr>
            <a:r>
              <a:rPr lang="ru-RU" sz="2000" dirty="0" smtClean="0"/>
              <a:t>(Н.С.Тимофеев, председатель Госсобрания Ил Т</a:t>
            </a:r>
            <a:r>
              <a:rPr lang="sah-RU" sz="2000" dirty="0" smtClean="0">
                <a:latin typeface="AR BLANCA" pitchFamily="2" charset="0"/>
              </a:rPr>
              <a:t>үмэн РС </a:t>
            </a:r>
            <a:r>
              <a:rPr lang="sah-RU" sz="2000" dirty="0" smtClean="0"/>
              <a:t>(Я)</a:t>
            </a:r>
            <a:endParaRPr lang="ru-RU" sz="2000" dirty="0"/>
          </a:p>
        </p:txBody>
      </p:sp>
      <p:pic>
        <p:nvPicPr>
          <p:cNvPr id="5" name="Picture 2" descr="C:\Users\hp днс\Desktop\vidymgtu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5638800"/>
            <a:ext cx="5486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Ларионов </a:t>
            </a:r>
            <a:r>
              <a:rPr lang="ru-RU" dirty="0" err="1" smtClean="0"/>
              <a:t>үөрэммит </a:t>
            </a:r>
            <a:r>
              <a:rPr lang="ru-RU" dirty="0" smtClean="0"/>
              <a:t>Бауман </a:t>
            </a:r>
            <a:r>
              <a:rPr lang="ru-RU" dirty="0" err="1" smtClean="0"/>
              <a:t>аатынан</a:t>
            </a:r>
            <a:r>
              <a:rPr lang="ru-RU" dirty="0" smtClean="0"/>
              <a:t> </a:t>
            </a:r>
            <a:r>
              <a:rPr lang="ru-RU" dirty="0" err="1" smtClean="0"/>
              <a:t>үрдүкү училищета</a:t>
            </a:r>
            <a:r>
              <a:rPr lang="ru-RU" dirty="0" smtClean="0"/>
              <a:t> Москва </a:t>
            </a:r>
            <a:r>
              <a:rPr lang="ru-RU" dirty="0" err="1" smtClean="0"/>
              <a:t>өрүс үрдүгэр турар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Эдэр студент </a:t>
            </a:r>
          </a:p>
          <a:p>
            <a:pPr algn="ctr">
              <a:buNone/>
            </a:pPr>
            <a:r>
              <a:rPr lang="sah-RU" b="1" dirty="0" smtClean="0">
                <a:solidFill>
                  <a:schemeClr val="tx2">
                    <a:lumMod val="75000"/>
                  </a:schemeClr>
                </a:solidFill>
              </a:rPr>
              <a:t>төрөөбүт дойдутугар таптала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p днс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43400" cy="2895600"/>
          </a:xfrm>
          <a:prstGeom prst="rect">
            <a:avLst/>
          </a:prstGeom>
          <a:noFill/>
        </p:spPr>
      </p:pic>
      <p:pic>
        <p:nvPicPr>
          <p:cNvPr id="1029" name="Picture 5" descr="C:\Users\hp днс\Desktop\42_amg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4303125" cy="2870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457201"/>
            <a:ext cx="2590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«Ты не можешь не любить нашу Родину!! Какая богатая земля, какая красивая, дорогая сердцу природа…» (стр.46)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3048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200" i="1" dirty="0" smtClean="0">
                <a:latin typeface="Times New Roman"/>
                <a:ea typeface="Calibri"/>
                <a:cs typeface="Times New Roman"/>
              </a:rPr>
              <a:t>«Нет на Земле другого такого уголка, как наша прекрасная, щедрая Якутия – кладовая богатства всего мира!» (стр.49)</a:t>
            </a:r>
            <a:endParaRPr lang="ru-RU" sz="1200" dirty="0"/>
          </a:p>
        </p:txBody>
      </p:sp>
      <p:pic>
        <p:nvPicPr>
          <p:cNvPr id="1030" name="Picture 6" descr="C:\Users\hp днс\Desktop\SHAS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4267200" cy="28419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4800600"/>
            <a:ext cx="26670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/>
                <a:ea typeface="Calibri"/>
                <a:cs typeface="Times New Roman"/>
              </a:rPr>
              <a:t>	«Я вижу наш край, нашу родную Якутию цветущей, могучей. Это будет край с большой культурой, с мощной промышленностью» (стр.135)</a:t>
            </a:r>
            <a:endParaRPr lang="ru-RU" sz="1200" i="1" dirty="0" smtClean="0">
              <a:ea typeface="Calibri"/>
              <a:cs typeface="Times New Roman"/>
            </a:endParaRPr>
          </a:p>
        </p:txBody>
      </p:sp>
      <p:pic>
        <p:nvPicPr>
          <p:cNvPr id="1031" name="Picture 7" descr="C:\Users\hp днс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199" y="3657600"/>
            <a:ext cx="4269861" cy="2895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5000" y="4419600"/>
            <a:ext cx="2895600" cy="104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200" i="1" dirty="0" smtClean="0">
                <a:latin typeface="Times New Roman"/>
                <a:ea typeface="Calibri"/>
                <a:cs typeface="Times New Roman"/>
              </a:rPr>
              <a:t>«Какие богатства – наша древняя тайга, золото, алмаз, уголь, поваренная соль, железо, медь, слюда, газ, нефть, горный хрусталь, вольфрам, молибден!»(стр.49)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днс\Desktop\Новая папка (3)\IMG-20171028-WA0021 (1).jpg"/>
          <p:cNvPicPr>
            <a:picLocks noChangeAspect="1" noChangeArrowheads="1"/>
          </p:cNvPicPr>
          <p:nvPr/>
        </p:nvPicPr>
        <p:blipFill>
          <a:blip r:embed="rId2" cstate="print">
            <a:lum bright="32000" contrast="12000"/>
          </a:blip>
          <a:srcRect/>
          <a:stretch>
            <a:fillRect/>
          </a:stretch>
        </p:blipFill>
        <p:spPr bwMode="auto">
          <a:xfrm>
            <a:off x="2286000" y="0"/>
            <a:ext cx="5120877" cy="68278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2152651"/>
          </a:xfrm>
        </p:spPr>
        <p:txBody>
          <a:bodyPr>
            <a:normAutofit fontScale="90000"/>
          </a:bodyPr>
          <a:lstStyle/>
          <a:p>
            <a:pPr algn="ctr"/>
            <a:r>
              <a:rPr lang="sah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Владимир Ларионов</a:t>
            </a:r>
            <a:br>
              <a:rPr lang="sah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ah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суруктарын </a:t>
            </a:r>
            <a:br>
              <a:rPr lang="sah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ah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гражданскай-патриотическай суолтата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6096000" cy="25908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днс\Desktop\Новая папка (3)\IMG-20171028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65022" y="801978"/>
            <a:ext cx="6096002" cy="540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днс\Desktop\Новая папка (3)\IMG-20171028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745236" cy="632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393</Words>
  <Application>Microsoft Office PowerPoint</Application>
  <PresentationFormat>Экран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Олунньу 10 күнэ – - саха бастакы Академига  Владимир Петрович Ларионов  төрөөбүтэ 85 сыла</vt:lpstr>
      <vt:lpstr>Ийэтэ барахсан Володяны 51  сааһыгар  16-с оҕонон төрөппүтэ </vt:lpstr>
      <vt:lpstr>Владимир Ларионов Лоомтукаҕа олорбут дьиэтэ. Билигин музей буолан турар.</vt:lpstr>
      <vt:lpstr>Слайд 4</vt:lpstr>
      <vt:lpstr>Слайд 5</vt:lpstr>
      <vt:lpstr>Слайд 6</vt:lpstr>
      <vt:lpstr>Владимир Ларионов суруктарын  гражданскай-патриотическай суолтата </vt:lpstr>
      <vt:lpstr>Слайд 8</vt:lpstr>
      <vt:lpstr>Слайд 9</vt:lpstr>
      <vt:lpstr>Слайд 10</vt:lpstr>
      <vt:lpstr>Володя Ларионов -  Москваҕа студеннар ортолоругар велосипеднай спорт призера</vt:lpstr>
      <vt:lpstr>В.П.Ларионов – саха Чулуу Киһитэ</vt:lpstr>
      <vt:lpstr>Чулуу Академикпыт тахсыылаах олоҕун кэрчиктэрэ:</vt:lpstr>
      <vt:lpstr>Слайд 14</vt:lpstr>
      <vt:lpstr>Слайд 15</vt:lpstr>
      <vt:lpstr>Владимир Петрович научнай үлэлэрэ:</vt:lpstr>
      <vt:lpstr>Слайд 17</vt:lpstr>
      <vt:lpstr>“Киһи олоҕо турар бэйэтигэр эрэ анаммат.  Кини дьонун, дойдутун туһугар  айыллар.” </vt:lpstr>
      <vt:lpstr>Слайд 19</vt:lpstr>
      <vt:lpstr>Люция Спиридоновна, Владимир Петрович   кыыстара Майялыын</vt:lpstr>
      <vt:lpstr>Кыыстара Майя оскуоланы бүтэрэригэр</vt:lpstr>
      <vt:lpstr>«Жизненный путь – курс корабля,  следующего строго по маякам по коварной реке, тем самым не разбиваясь  и не садясь на мели»  (Владимир Ларионов)</vt:lpstr>
      <vt:lpstr>«Жизненный путь – курс корабля» (В.П. Ларионов)</vt:lpstr>
      <vt:lpstr>Слайд 24</vt:lpstr>
      <vt:lpstr>Слайд 25</vt:lpstr>
      <vt:lpstr>Чугас доҕоро Иоганн Максимова, Новосибирскай куоракка таһаартарбыт кинигэтэ</vt:lpstr>
      <vt:lpstr>Владимир Ларионов  Үрдүк аатын сүгэллэр:</vt:lpstr>
      <vt:lpstr>Академик В.П.Ларионов туһунан кинигэлэри булан ааҕыҥ</vt:lpstr>
      <vt:lpstr>Кини пааматынньыга боруонсаттан оҥоһуллубута</vt:lpstr>
      <vt:lpstr>Слайд 30</vt:lpstr>
      <vt:lpstr>Слайд 31</vt:lpstr>
      <vt:lpstr>«Его жизнь – ориентир для молодого поколения»  (Л.С.Ларионова)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gb</dc:creator>
  <cp:lastModifiedBy>hp днс</cp:lastModifiedBy>
  <cp:revision>51</cp:revision>
  <dcterms:created xsi:type="dcterms:W3CDTF">2018-01-30T02:42:48Z</dcterms:created>
  <dcterms:modified xsi:type="dcterms:W3CDTF">2023-02-04T11:57:36Z</dcterms:modified>
</cp:coreProperties>
</file>