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9" r:id="rId4"/>
    <p:sldId id="268" r:id="rId5"/>
    <p:sldId id="265" r:id="rId6"/>
    <p:sldId id="264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>
      <p:cViewPr>
        <p:scale>
          <a:sx n="69" d="100"/>
          <a:sy n="69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sah-RU" sz="3200" b="1" dirty="0" smtClean="0">
                <a:solidFill>
                  <a:srgbClr val="13180A"/>
                </a:solidFill>
              </a:rPr>
              <a:t/>
            </a:r>
            <a:br>
              <a:rPr lang="sah-RU" sz="3200" b="1" dirty="0" smtClean="0">
                <a:solidFill>
                  <a:srgbClr val="13180A"/>
                </a:solidFill>
              </a:rPr>
            </a:br>
            <a:r>
              <a:rPr lang="sah-RU" sz="3200" b="1" dirty="0" smtClean="0">
                <a:solidFill>
                  <a:schemeClr val="tx2">
                    <a:lumMod val="75000"/>
                  </a:schemeClr>
                </a:solidFill>
              </a:rPr>
              <a:t>Айылҕа </a:t>
            </a:r>
            <a:r>
              <a:rPr lang="sah-RU" sz="3200" b="1" dirty="0" smtClean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sah-RU" sz="3200" b="1" dirty="0" smtClean="0">
                <a:solidFill>
                  <a:schemeClr val="tx2">
                    <a:lumMod val="75000"/>
                  </a:schemeClr>
                </a:solidFill>
              </a:rPr>
              <a:t>ойуксута </a:t>
            </a:r>
            <a:r>
              <a:rPr lang="sah-RU" sz="32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sah-RU" sz="3200" b="1" dirty="0" smtClean="0">
                <a:solidFill>
                  <a:schemeClr val="tx2">
                    <a:lumMod val="75000"/>
                  </a:schemeClr>
                </a:solidFill>
              </a:rPr>
              <a:t>Күннээх  Күннук </a:t>
            </a:r>
            <a:br>
              <a:rPr lang="sah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ah-RU" sz="3200" b="1" dirty="0" smtClean="0">
                <a:solidFill>
                  <a:schemeClr val="tx2">
                    <a:lumMod val="75000"/>
                  </a:schemeClr>
                </a:solidFill>
              </a:rPr>
              <a:t>төрөөбүтэ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115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сылыгар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ананар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hp днс\Desktop\куннук\IMG_9957.JPG"/>
          <p:cNvPicPr>
            <a:picLocks noChangeAspect="1" noChangeArrowheads="1"/>
          </p:cNvPicPr>
          <p:nvPr/>
        </p:nvPicPr>
        <p:blipFill>
          <a:blip r:embed="rId3" cstate="print"/>
          <a:srcRect l="3333" t="4444" r="3333" b="5556"/>
          <a:stretch>
            <a:fillRect/>
          </a:stretch>
        </p:blipFill>
        <p:spPr bwMode="auto">
          <a:xfrm rot="5400000">
            <a:off x="2652031" y="2605769"/>
            <a:ext cx="3962401" cy="286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382000" cy="1524000"/>
          </a:xfrm>
        </p:spPr>
        <p:txBody>
          <a:bodyPr>
            <a:noAutofit/>
          </a:bodyPr>
          <a:lstStyle/>
          <a:p>
            <a:r>
              <a:rPr lang="sah-RU" sz="2000" dirty="0" smtClean="0">
                <a:solidFill>
                  <a:schemeClr val="tx2">
                    <a:lumMod val="75000"/>
                  </a:schemeClr>
                </a:solidFill>
              </a:rPr>
              <a:t>Эдэркээн Владимир Новиков </a:t>
            </a:r>
            <a:br>
              <a:rPr lang="sah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ah-RU" sz="2000" dirty="0" smtClean="0">
                <a:solidFill>
                  <a:schemeClr val="tx2">
                    <a:lumMod val="75000"/>
                  </a:schemeClr>
                </a:solidFill>
              </a:rPr>
              <a:t>саха литературатыгар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sah-RU" sz="2000" dirty="0" smtClean="0">
                <a:solidFill>
                  <a:schemeClr val="tx2">
                    <a:lumMod val="75000"/>
                  </a:schemeClr>
                </a:solidFill>
              </a:rPr>
              <a:t>-с сыллар бүтүүлэригэр </a:t>
            </a:r>
            <a:br>
              <a:rPr lang="sah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ah-RU" sz="2000" b="1" dirty="0" smtClean="0">
                <a:solidFill>
                  <a:schemeClr val="tx2">
                    <a:lumMod val="75000"/>
                  </a:schemeClr>
                </a:solidFill>
              </a:rPr>
              <a:t>кэрэмэс хоһоон кэһиилээх </a:t>
            </a:r>
            <a:r>
              <a:rPr lang="sah-RU" sz="2000" dirty="0" smtClean="0">
                <a:solidFill>
                  <a:schemeClr val="tx2">
                    <a:lumMod val="75000"/>
                  </a:schemeClr>
                </a:solidFill>
              </a:rPr>
              <a:t>киирбитэ.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5" name="Picture 3" descr="C:\Users\hp днс\Desktop\куннук\IMG_9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740" t="13696" r="13395" b="14384"/>
          <a:stretch>
            <a:fillRect/>
          </a:stretch>
        </p:blipFill>
        <p:spPr bwMode="auto">
          <a:xfrm rot="5400000">
            <a:off x="2434390" y="986592"/>
            <a:ext cx="4572001" cy="3208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343400" cy="5516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Владимир Михайлович Новиков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Күннүк Уурастыырап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саха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бастакы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өлүөнэ поэттарыттан </a:t>
            </a: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</a:rPr>
              <a:t>лирическэй хайысхалаах поэзияҕа 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биллэр суолу хаалларбыта.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йылҕаттан бэриллибит сахалыы тыыннаах хоһоонноро эдэри-эмэни үмүрү тардан сөбүлэтэр күүстээхтэр. 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	Кини </a:t>
            </a: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</a:rPr>
              <a:t>хоһоон тыла-өһө ис-иһиттэн үөскээн тахсарын курдук </a:t>
            </a:r>
            <a:r>
              <a:rPr lang="sah-RU" dirty="0" smtClean="0">
                <a:solidFill>
                  <a:schemeClr val="tx2">
                    <a:lumMod val="75000"/>
                  </a:schemeClr>
                </a:solidFill>
              </a:rPr>
              <a:t>суруйуохтааххын диирэ...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sah-RU" sz="2400" dirty="0" smtClean="0">
                <a:solidFill>
                  <a:schemeClr val="tx2">
                    <a:lumMod val="75000"/>
                  </a:schemeClr>
                </a:solidFill>
              </a:rPr>
              <a:t>Василий Тарасович Сивцев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:\Users\hp днс\Desktop\Новая папка (2)\IMG_81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96000" cy="4111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«Поэзия – говорящая живопись»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hp днс\Desktop\куннук\IMG_0096.JPG"/>
          <p:cNvPicPr>
            <a:picLocks noChangeAspect="1" noChangeArrowheads="1"/>
          </p:cNvPicPr>
          <p:nvPr/>
        </p:nvPicPr>
        <p:blipFill>
          <a:blip r:embed="rId2" cstate="print"/>
          <a:srcRect l="10947" t="1481" r="6034" b="12634"/>
          <a:stretch>
            <a:fillRect/>
          </a:stretch>
        </p:blipFill>
        <p:spPr bwMode="auto">
          <a:xfrm rot="5400000">
            <a:off x="1723922" y="1495325"/>
            <a:ext cx="569615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 днс\Desktop\36176.1338879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9" y="0"/>
            <a:ext cx="91472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p днс\Desktop\1630738659_31-oir-mobi-p-sardana-tsvetok-yakutii-tsveti-krasivo-fot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 днс\Desktop\1630738564_6-oir-mobi-p-sardana-tsvetok-yakutii-tsveti-krasivo-fot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p днс\Desktop\1630738608_20-oir-mobi-p-sardana-tsvetok-yakutii-tsveti-krasivo-fot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p днс\Desktop\v1530251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5105400"/>
            <a:ext cx="30480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ah-RU" sz="2000" dirty="0" smtClean="0">
                <a:solidFill>
                  <a:schemeClr val="accent3">
                    <a:lumMod val="50000"/>
                  </a:schemeClr>
                </a:solidFill>
              </a:rPr>
              <a:t>Хоһоону аахта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sah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sah-RU" sz="2000" dirty="0" smtClean="0">
                <a:solidFill>
                  <a:schemeClr val="accent3">
                    <a:lumMod val="50000"/>
                  </a:schemeClr>
                </a:solidFill>
              </a:rPr>
              <a:t>В.П.Ларионов аатынан </a:t>
            </a:r>
          </a:p>
          <a:p>
            <a:pPr algn="r"/>
            <a:r>
              <a:rPr lang="sah-RU" sz="2000" dirty="0" smtClean="0">
                <a:solidFill>
                  <a:schemeClr val="accent3">
                    <a:lumMod val="50000"/>
                  </a:schemeClr>
                </a:solidFill>
              </a:rPr>
              <a:t>Майа орто оскуолатын 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10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кылаас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үөрэнээччитэ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sah-RU" sz="2000" smtClean="0">
                <a:solidFill>
                  <a:schemeClr val="accent3">
                    <a:lumMod val="50000"/>
                  </a:schemeClr>
                </a:solidFill>
              </a:rPr>
              <a:t>Марина Григорьева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Айылҕа тойуксута – Күннээх  Күннук  төрөөбүтэ  115 сылыгар ананар</vt:lpstr>
      <vt:lpstr>Эдэркээн Владимир Новиков  саха литературатыгар 30-с сыллар бүтүүлэригэр  кэрэмэс хоһоон кэһиилээх киирбитэ. </vt:lpstr>
      <vt:lpstr>Слайд 3</vt:lpstr>
      <vt:lpstr>«Поэзия – говорящая живопись»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Дьикти-кэрэ поэзиялаах  айылҕа Тойуксута</dc:title>
  <dc:creator>gb</dc:creator>
  <cp:lastModifiedBy>hp днс</cp:lastModifiedBy>
  <cp:revision>18</cp:revision>
  <dcterms:created xsi:type="dcterms:W3CDTF">2022-05-11T21:29:19Z</dcterms:created>
  <dcterms:modified xsi:type="dcterms:W3CDTF">2022-05-12T12:56:57Z</dcterms:modified>
</cp:coreProperties>
</file>