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3" r:id="rId5"/>
    <p:sldId id="265" r:id="rId6"/>
    <p:sldId id="267" r:id="rId7"/>
    <p:sldId id="269" r:id="rId8"/>
    <p:sldId id="270" r:id="rId9"/>
    <p:sldId id="272" r:id="rId10"/>
    <p:sldId id="273" r:id="rId11"/>
    <p:sldId id="274" r:id="rId12"/>
    <p:sldId id="275" r:id="rId13"/>
    <p:sldId id="281" r:id="rId14"/>
    <p:sldId id="277" r:id="rId15"/>
    <p:sldId id="278" r:id="rId16"/>
    <p:sldId id="276" r:id="rId17"/>
    <p:sldId id="279" r:id="rId18"/>
    <p:sldId id="280"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728D29-8EB6-433E-8233-48E33D0AA7C4}" type="datetimeFigureOut">
              <a:rPr lang="ru-RU" smtClean="0"/>
              <a:pPr/>
              <a:t>19.12.2021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BF49E4-81DC-412E-AD73-A62B9D37C8F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28D29-8EB6-433E-8233-48E33D0AA7C4}" type="datetimeFigureOut">
              <a:rPr lang="ru-RU" smtClean="0"/>
              <a:pPr/>
              <a:t>19.12.2021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F49E4-81DC-412E-AD73-A62B9D37C8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ah.wikipedia.org/wiki/%D0%A2%D0%BE%D1%80%D0%B1%D0%BE%D1%81" TargetMode="External"/><Relationship Id="rId2" Type="http://schemas.openxmlformats.org/officeDocument/2006/relationships/hyperlink" Target="https://sah.wikipedia.org/w/index.php?title=%D0%9A%D1%83%D0%BB%D1%83%D0%BD&amp;action=edit&amp;redlink=1" TargetMode="External"/><Relationship Id="rId1" Type="http://schemas.openxmlformats.org/officeDocument/2006/relationships/slideLayout" Target="../slideLayouts/slideLayout7.xml"/><Relationship Id="rId4" Type="http://schemas.openxmlformats.org/officeDocument/2006/relationships/hyperlink" Target="https://sah.wikipedia.org/wiki/%D0%AD%D1%82%D1%8D%D1%80%D0%B1%D1%8D%D1%8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ah.wikipedia.org/w/index.php?title=%D0%A1%D2%AF%D0%BB%D0%BB%D2%AF%D2%AF%D0%BA%D2%AF%D0%BD&amp;action=edit&amp;redlink=1" TargetMode="External"/><Relationship Id="rId2" Type="http://schemas.openxmlformats.org/officeDocument/2006/relationships/hyperlink" Target="https://sah.wikipedia.org/wiki/%D0%A5%D0%BE%D1%80%D2%95%D0%BE%D0%BB%D0%B4%D1%8C%D1%83%D0%B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sah.wikipedia.org/wiki/%D0%91%D3%A9%D1%80%D3%A9" TargetMode="External"/><Relationship Id="rId2" Type="http://schemas.openxmlformats.org/officeDocument/2006/relationships/hyperlink" Target="https://sah.wikipedia.org/wiki/%D0%A1%D1%8B%D0%BB%D0%B3%D1%8B" TargetMode="External"/><Relationship Id="rId1" Type="http://schemas.openxmlformats.org/officeDocument/2006/relationships/slideLayout" Target="../slideLayouts/slideLayout7.xml"/><Relationship Id="rId4" Type="http://schemas.openxmlformats.org/officeDocument/2006/relationships/hyperlink" Target="https://sah.wikipedia.org/wiki/%D0%AB%D1%8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ah.wikipedia.org/w/index.php?title=%D0%91%D0%B8%D2%BB%D0%B8%D0%BB%D1%8D%D1%85&amp;action=edit&amp;redlink=1" TargetMode="External"/><Relationship Id="rId2" Type="http://schemas.openxmlformats.org/officeDocument/2006/relationships/hyperlink" Target="https://sah.wikipedia.org/wiki/%D0%91%D1%8B%D2%BB%D0%B0%D1%85"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s://sah.wikipedia.org/w/index.php?title=%D0%98%D1%8D%D0%B9%D1%8D%D1%85%D1%81%D0%B8%D1%82&amp;action=edit&amp;redlink=1" TargetMode="External"/><Relationship Id="rId2" Type="http://schemas.openxmlformats.org/officeDocument/2006/relationships/hyperlink" Target="https://sah.wikipedia.org/wiki/%D0%90%D0%B9%D1%8B%D1%8B%D2%BB%D1%8B%D1%82"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s://sah.wikipedia.org/w/index.php?title=%D0%9A%D2%AF%D1%80%D2%AF%D3%A9_%D0%94%D1%8C%D3%A9%D2%BB%D3%A9%D0%B3%D3%A9%D0%B9&amp;action=edit&amp;redlink=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p:cNvSpPr txBox="1">
            <a:spLocks noChangeArrowheads="1"/>
          </p:cNvSpPr>
          <p:nvPr/>
        </p:nvSpPr>
        <p:spPr bwMode="auto">
          <a:xfrm>
            <a:off x="228600" y="609600"/>
            <a:ext cx="8610600" cy="526297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hlink"/>
              </a:buClr>
              <a:buFont typeface="Wingdings" pitchFamily="2" charset="2"/>
              <a:buNone/>
            </a:pPr>
            <a:r>
              <a:rPr lang="sah-RU" sz="2800" dirty="0">
                <a:solidFill>
                  <a:srgbClr val="006600"/>
                </a:solidFill>
                <a:latin typeface="Times New Roman" pitchFamily="18" charset="0"/>
              </a:rPr>
              <a:t>Төгүрүк сыл, дьыл.</a:t>
            </a:r>
          </a:p>
          <a:p>
            <a:pPr algn="ctr">
              <a:buClr>
                <a:schemeClr val="hlink"/>
              </a:buClr>
              <a:buFont typeface="Wingdings" pitchFamily="2" charset="2"/>
              <a:buNone/>
            </a:pPr>
            <a:r>
              <a:rPr lang="sah-RU" sz="2800" dirty="0">
                <a:solidFill>
                  <a:srgbClr val="006600"/>
                </a:solidFill>
                <a:latin typeface="Times New Roman" pitchFamily="18" charset="0"/>
              </a:rPr>
              <a:t>Уон икки ыйы төгүрүк сыл дииллэр. Төгүрүк сыл икки аҥыы арахсар</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сырдыкка</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уонна</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хара</a:t>
            </a:r>
            <a:r>
              <a:rPr lang="sah-RU" sz="2800" dirty="0">
                <a:solidFill>
                  <a:srgbClr val="006600"/>
                </a:solidFill>
                <a:latin typeface="Times New Roman" pitchFamily="18" charset="0"/>
              </a:rPr>
              <a:t>ҥ</a:t>
            </a:r>
            <a:r>
              <a:rPr lang="ru-RU" sz="2800" dirty="0" err="1">
                <a:solidFill>
                  <a:srgbClr val="006600"/>
                </a:solidFill>
                <a:latin typeface="Times New Roman" pitchFamily="18" charset="0"/>
              </a:rPr>
              <a:t>аҕа.</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Сырдык</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өттө </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Саҥа дьыл</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Саҥа дьыл</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икки</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кэмнээх</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саас</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уонна</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сайын</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Сааскы</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ыйдар</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кулун</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тутар</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муус</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устар</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ыам</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ыйа</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Сайыҥҥы ыйдар</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бэс</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ыйа</a:t>
            </a:r>
            <a:r>
              <a:rPr lang="ru-RU" sz="2800" dirty="0">
                <a:solidFill>
                  <a:srgbClr val="006600"/>
                </a:solidFill>
                <a:latin typeface="Times New Roman" pitchFamily="18" charset="0"/>
              </a:rPr>
              <a:t>, от </a:t>
            </a:r>
            <a:r>
              <a:rPr lang="ru-RU" sz="2800" dirty="0" err="1">
                <a:solidFill>
                  <a:srgbClr val="006600"/>
                </a:solidFill>
                <a:latin typeface="Times New Roman" pitchFamily="18" charset="0"/>
              </a:rPr>
              <a:t>ыйа</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атырдьах</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ыйа</a:t>
            </a:r>
            <a:r>
              <a:rPr lang="ru-RU" sz="2800" dirty="0">
                <a:solidFill>
                  <a:srgbClr val="006600"/>
                </a:solidFill>
                <a:latin typeface="Times New Roman" pitchFamily="18" charset="0"/>
              </a:rPr>
              <a:t>.</a:t>
            </a:r>
          </a:p>
          <a:p>
            <a:pPr algn="ctr">
              <a:buClr>
                <a:schemeClr val="hlink"/>
              </a:buClr>
              <a:buFont typeface="Wingdings" pitchFamily="2" charset="2"/>
              <a:buNone/>
            </a:pPr>
            <a:r>
              <a:rPr lang="sah-RU" sz="2800" dirty="0">
                <a:solidFill>
                  <a:srgbClr val="006600"/>
                </a:solidFill>
                <a:latin typeface="Times New Roman" pitchFamily="18" charset="0"/>
              </a:rPr>
              <a:t>Төгүрүк сыл хараҥа өттө - эргэ дьыл. Эргэ дьыл икки кэмнээх</a:t>
            </a:r>
            <a:r>
              <a:rPr lang="ru-RU" sz="2800" dirty="0">
                <a:solidFill>
                  <a:srgbClr val="006600"/>
                </a:solidFill>
                <a:latin typeface="Times New Roman" pitchFamily="18" charset="0"/>
              </a:rPr>
              <a:t>: к</a:t>
            </a:r>
            <a:r>
              <a:rPr lang="sah-RU" sz="2800" dirty="0">
                <a:solidFill>
                  <a:srgbClr val="006600"/>
                </a:solidFill>
                <a:latin typeface="Times New Roman" pitchFamily="18" charset="0"/>
              </a:rPr>
              <a:t>үһүн уонна кыһын. Күһүҥҥү ыйдар</a:t>
            </a:r>
            <a:r>
              <a:rPr lang="ru-RU" sz="2800" dirty="0">
                <a:solidFill>
                  <a:srgbClr val="006600"/>
                </a:solidFill>
                <a:latin typeface="Times New Roman" pitchFamily="18" charset="0"/>
              </a:rPr>
              <a:t>: бала</a:t>
            </a:r>
            <a:r>
              <a:rPr lang="sah-RU" sz="2800" dirty="0">
                <a:solidFill>
                  <a:srgbClr val="006600"/>
                </a:solidFill>
                <a:latin typeface="Times New Roman" pitchFamily="18" charset="0"/>
              </a:rPr>
              <a:t>ҕ</a:t>
            </a:r>
            <a:r>
              <a:rPr lang="ru-RU" sz="2800" dirty="0">
                <a:solidFill>
                  <a:srgbClr val="006600"/>
                </a:solidFill>
                <a:latin typeface="Times New Roman" pitchFamily="18" charset="0"/>
              </a:rPr>
              <a:t>ан </a:t>
            </a:r>
            <a:r>
              <a:rPr lang="ru-RU" sz="2800" dirty="0" err="1">
                <a:solidFill>
                  <a:srgbClr val="006600"/>
                </a:solidFill>
                <a:latin typeface="Times New Roman" pitchFamily="18" charset="0"/>
              </a:rPr>
              <a:t>ыйа</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алтынньы</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сэтинньи</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Кыһыҥҥы ыйдар</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ахсынньы</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тохсунньу</a:t>
            </a:r>
            <a:r>
              <a:rPr lang="ru-RU" sz="2800" dirty="0">
                <a:solidFill>
                  <a:srgbClr val="006600"/>
                </a:solidFill>
                <a:latin typeface="Times New Roman" pitchFamily="18" charset="0"/>
              </a:rPr>
              <a:t> </a:t>
            </a:r>
            <a:r>
              <a:rPr lang="ru-RU" sz="2800" dirty="0" err="1">
                <a:solidFill>
                  <a:srgbClr val="006600"/>
                </a:solidFill>
                <a:latin typeface="Times New Roman" pitchFamily="18" charset="0"/>
              </a:rPr>
              <a:t>олунньу</a:t>
            </a:r>
            <a:r>
              <a:rPr lang="ru-RU" sz="2800" dirty="0">
                <a:solidFill>
                  <a:srgbClr val="006600"/>
                </a:solidFill>
                <a:latin typeface="Times New Roman" pitchFamily="18" charset="0"/>
              </a:rPr>
              <a:t>. </a:t>
            </a:r>
          </a:p>
          <a:p>
            <a:pPr algn="ctr">
              <a:buClr>
                <a:schemeClr val="hlink"/>
              </a:buClr>
              <a:buFont typeface="Wingdings" pitchFamily="2" charset="2"/>
              <a:buNone/>
            </a:pPr>
            <a:r>
              <a:rPr lang="sah-RU" sz="2800" dirty="0">
                <a:solidFill>
                  <a:srgbClr val="006600"/>
                </a:solidFill>
                <a:latin typeface="Times New Roman" pitchFamily="18" charset="0"/>
              </a:rPr>
              <a:t>Төгүрүк сыл </a:t>
            </a:r>
            <a:r>
              <a:rPr lang="ru-RU" sz="2800" dirty="0">
                <a:solidFill>
                  <a:srgbClr val="006600"/>
                </a:solidFill>
                <a:latin typeface="Times New Roman" pitchFamily="18" charset="0"/>
              </a:rPr>
              <a:t>12 </a:t>
            </a:r>
            <a:r>
              <a:rPr lang="sah-RU" sz="2800" dirty="0">
                <a:solidFill>
                  <a:srgbClr val="006600"/>
                </a:solidFill>
                <a:latin typeface="Times New Roman" pitchFamily="18" charset="0"/>
              </a:rPr>
              <a:t>ыйдаах.</a:t>
            </a:r>
          </a:p>
          <a:p>
            <a:pPr algn="ctr">
              <a:buClr>
                <a:schemeClr val="hlink"/>
              </a:buClr>
              <a:buFont typeface="Wingdings" pitchFamily="2" charset="2"/>
              <a:buNone/>
            </a:pPr>
            <a:r>
              <a:rPr lang="sah-RU" sz="2800" dirty="0">
                <a:solidFill>
                  <a:srgbClr val="006600"/>
                </a:solidFill>
                <a:latin typeface="Times New Roman" pitchFamily="18" charset="0"/>
              </a:rPr>
              <a:t>Дьыл иккилии кэмнээх, алталыы ыйдаах.</a:t>
            </a:r>
            <a:endParaRPr lang="ru-RU" sz="2800" dirty="0">
              <a:solidFill>
                <a:srgbClr val="006600"/>
              </a:solidFill>
              <a:latin typeface="Times New Roman" pitchFamily="18" charset="0"/>
            </a:endParaRPr>
          </a:p>
        </p:txBody>
      </p:sp>
      <p:pic>
        <p:nvPicPr>
          <p:cNvPr id="5123" name="Picture 6"/>
          <p:cNvPicPr>
            <a:picLocks noChangeAspect="1" noChangeArrowheads="1"/>
          </p:cNvPicPr>
          <p:nvPr/>
        </p:nvPicPr>
        <p:blipFill>
          <a:blip r:embed="rId2"/>
          <a:srcRect/>
          <a:stretch>
            <a:fillRect/>
          </a:stretch>
        </p:blipFill>
        <p:spPr bwMode="auto">
          <a:xfrm>
            <a:off x="0" y="6400800"/>
            <a:ext cx="9144000" cy="457200"/>
          </a:xfrm>
          <a:prstGeom prst="rect">
            <a:avLst/>
          </a:prstGeom>
          <a:noFill/>
          <a:ln w="9525">
            <a:noFill/>
            <a:miter lim="800000"/>
            <a:headEnd/>
            <a:tailEnd/>
          </a:ln>
        </p:spPr>
      </p:pic>
      <p:pic>
        <p:nvPicPr>
          <p:cNvPr id="5124" name="Picture 6"/>
          <p:cNvPicPr>
            <a:picLocks noChangeAspect="1" noChangeArrowheads="1"/>
          </p:cNvPicPr>
          <p:nvPr/>
        </p:nvPicPr>
        <p:blipFill>
          <a:blip r:embed="rId2"/>
          <a:srcRect/>
          <a:stretch>
            <a:fillRect/>
          </a:stretch>
        </p:blipFill>
        <p:spPr bwMode="auto">
          <a:xfrm>
            <a:off x="0" y="0"/>
            <a:ext cx="914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Таҥха кэмэ."/>
          <p:cNvPicPr>
            <a:picLocks noChangeAspect="1" noChangeArrowheads="1"/>
          </p:cNvPicPr>
          <p:nvPr/>
        </p:nvPicPr>
        <p:blipFill>
          <a:blip r:embed="rId2"/>
          <a:srcRect/>
          <a:stretch>
            <a:fillRect/>
          </a:stretch>
        </p:blipFill>
        <p:spPr bwMode="auto">
          <a:xfrm>
            <a:off x="0" y="0"/>
            <a:ext cx="9448404" cy="7434242"/>
          </a:xfrm>
          <a:prstGeom prst="rect">
            <a:avLst/>
          </a:prstGeom>
          <a:noFill/>
        </p:spPr>
      </p:pic>
      <p:pic>
        <p:nvPicPr>
          <p:cNvPr id="26628" name="Picture 4" descr="https://im0-tub-ru.yandex.net/i?id=bf14b7646c2b353ad80e84a631400031-l&amp;n=13"/>
          <p:cNvPicPr>
            <a:picLocks noChangeAspect="1" noChangeArrowheads="1"/>
          </p:cNvPicPr>
          <p:nvPr/>
        </p:nvPicPr>
        <p:blipFill>
          <a:blip r:embed="rId3" cstate="print"/>
          <a:srcRect/>
          <a:stretch>
            <a:fillRect/>
          </a:stretch>
        </p:blipFill>
        <p:spPr bwMode="auto">
          <a:xfrm>
            <a:off x="928662" y="142853"/>
            <a:ext cx="1143008" cy="16191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8786874" cy="618630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err="1">
                <a:solidFill>
                  <a:srgbClr val="C00000"/>
                </a:solidFill>
                <a:latin typeface="Times New Roman" pitchFamily="18" charset="0"/>
                <a:cs typeface="Times New Roman" pitchFamily="18" charset="0"/>
              </a:rPr>
              <a:t>Түөрэх быраҕыы, «сыҥаах ойуун</a:t>
            </a:r>
            <a:r>
              <a:rPr lang="ru-RU" b="1" dirty="0" smtClean="0">
                <a:solidFill>
                  <a:srgbClr val="C00000"/>
                </a:solidFill>
                <a:latin typeface="Times New Roman" pitchFamily="18" charset="0"/>
                <a:cs typeface="Times New Roman" pitchFamily="18" charset="0"/>
              </a:rPr>
              <a:t>»</a:t>
            </a:r>
          </a:p>
          <a:p>
            <a:pPr algn="ctr"/>
            <a:endParaRPr lang="ru-RU" b="1" dirty="0">
              <a:solidFill>
                <a:srgbClr val="C00000"/>
              </a:solidFill>
              <a:latin typeface="Times New Roman" pitchFamily="18" charset="0"/>
              <a:cs typeface="Times New Roman" pitchFamily="18" charset="0"/>
            </a:endParaRPr>
          </a:p>
          <a:p>
            <a:pPr algn="just"/>
            <a:r>
              <a:rPr lang="ru-RU" dirty="0" err="1">
                <a:solidFill>
                  <a:srgbClr val="0070C0"/>
                </a:solidFill>
                <a:latin typeface="Times New Roman" pitchFamily="18" charset="0"/>
                <a:cs typeface="Times New Roman" pitchFamily="18" charset="0"/>
              </a:rPr>
              <a:t>Былыр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түөрэх быраҕыы улаханнык</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тэнийбитэ</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Бараһыайдыыр киһи тугу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эмит</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ыйытан</a:t>
            </a:r>
            <a:r>
              <a:rPr lang="ru-RU" dirty="0">
                <a:solidFill>
                  <a:srgbClr val="0070C0"/>
                </a:solidFill>
                <a:latin typeface="Times New Roman" pitchFamily="18" charset="0"/>
                <a:cs typeface="Times New Roman" pitchFamily="18" charset="0"/>
              </a:rPr>
              <a:t> баран </a:t>
            </a:r>
            <a:r>
              <a:rPr lang="ru-RU" dirty="0" err="1">
                <a:solidFill>
                  <a:srgbClr val="0070C0"/>
                </a:solidFill>
                <a:latin typeface="Times New Roman" pitchFamily="18" charset="0"/>
                <a:cs typeface="Times New Roman" pitchFamily="18" charset="0"/>
              </a:rPr>
              <a:t>ньуосканы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бэргэһэни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үтүлүгү</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сүөһү алын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сыҥааҕын</a:t>
            </a:r>
            <a:r>
              <a:rPr lang="ru-RU" dirty="0">
                <a:solidFill>
                  <a:srgbClr val="0070C0"/>
                </a:solidFill>
                <a:latin typeface="Times New Roman" pitchFamily="18" charset="0"/>
                <a:cs typeface="Times New Roman" pitchFamily="18" charset="0"/>
              </a:rPr>
              <a:t>, о.д.а. </a:t>
            </a:r>
            <a:r>
              <a:rPr lang="ru-RU" dirty="0" err="1">
                <a:solidFill>
                  <a:srgbClr val="0070C0"/>
                </a:solidFill>
                <a:latin typeface="Times New Roman" pitchFamily="18" charset="0"/>
                <a:cs typeface="Times New Roman" pitchFamily="18" charset="0"/>
              </a:rPr>
              <a:t>үөһэ быраҕара.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Ити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мал-сал</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умса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эбэтэр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олоро</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түһэринэн инники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дьылҕаларын билгэлииллэрэ</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Холобура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ньуосканы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үөһэ быраҕан </a:t>
            </a:r>
            <a:r>
              <a:rPr lang="ru-RU" dirty="0">
                <a:solidFill>
                  <a:srgbClr val="0070C0"/>
                </a:solidFill>
                <a:latin typeface="Times New Roman" pitchFamily="18" charset="0"/>
                <a:cs typeface="Times New Roman" pitchFamily="18" charset="0"/>
              </a:rPr>
              <a:t>баран: «</a:t>
            </a:r>
            <a:r>
              <a:rPr lang="ru-RU" dirty="0" err="1">
                <a:solidFill>
                  <a:srgbClr val="0070C0"/>
                </a:solidFill>
                <a:latin typeface="Times New Roman" pitchFamily="18" charset="0"/>
                <a:cs typeface="Times New Roman" pitchFamily="18" charset="0"/>
              </a:rPr>
              <a:t>Бу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сырыыга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булпар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баартаах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буоллахпына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түөрэҕим олоро</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түс, оттон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тыаттан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кураанах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эргиллэр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буоллахпына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түҥнэри түс», </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дииллэр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Ньуоска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умса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түстэҕинэ табыллыбат</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бэлиэнэн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ааҕыллар уонна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таайааччылар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аат</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эрэ</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харата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«былаҕай» диэн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саҥа таһаараллар, оттон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ньуоска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аһыыр оттүнэн үөһэ көрөн түстэҕинэ, ити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баарды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билгэлиир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оччоҕо дьон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туску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диэн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саҥа аллайан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үөрэн үөһэ ууналлар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Маннык</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билгэлээһиҥҥэ туттуллар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мал-сал</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«түөрэх» диэн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ааттанар</a:t>
            </a:r>
            <a:r>
              <a:rPr lang="ru-RU" dirty="0">
                <a:solidFill>
                  <a:srgbClr val="0070C0"/>
                </a:solidFill>
                <a:latin typeface="Times New Roman" pitchFamily="18" charset="0"/>
                <a:cs typeface="Times New Roman" pitchFamily="18" charset="0"/>
              </a:rPr>
              <a:t>.</a:t>
            </a:r>
          </a:p>
          <a:p>
            <a:pPr algn="just"/>
            <a:r>
              <a:rPr lang="ru-RU" dirty="0" err="1">
                <a:solidFill>
                  <a:srgbClr val="0070C0"/>
                </a:solidFill>
                <a:latin typeface="Times New Roman" pitchFamily="18" charset="0"/>
                <a:cs typeface="Times New Roman" pitchFamily="18" charset="0"/>
              </a:rPr>
              <a:t>Түҥ былыргы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уонна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тарҕаммыт таайыы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ньымата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«сыҥаах ойуун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диэн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Уол</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эбэтэр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кыыс</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тымтыгы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устатынан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үс гыммыттан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бииригэр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диэри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хайытар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онно</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туора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эмиэ</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тымтыгы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кыбытар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Ол</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кэнниттэн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«сыҥаах ойууну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көмүлүөк оһох холумтаныгар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батары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анньан</a:t>
            </a:r>
            <a:r>
              <a:rPr lang="ru-RU" dirty="0">
                <a:solidFill>
                  <a:srgbClr val="0070C0"/>
                </a:solidFill>
                <a:latin typeface="Times New Roman" pitchFamily="18" charset="0"/>
                <a:cs typeface="Times New Roman" pitchFamily="18" charset="0"/>
              </a:rPr>
              <a:t> баран </a:t>
            </a:r>
            <a:r>
              <a:rPr lang="ru-RU" dirty="0" err="1">
                <a:solidFill>
                  <a:srgbClr val="0070C0"/>
                </a:solidFill>
                <a:latin typeface="Times New Roman" pitchFamily="18" charset="0"/>
                <a:cs typeface="Times New Roman" pitchFamily="18" charset="0"/>
              </a:rPr>
              <a:t>туора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маһын ортотунан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уматаллар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Тымтык</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умайан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бүттэҕинэ икки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аҥы арахсан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арыый</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бүтүн өттө туора</a:t>
            </a:r>
            <a:r>
              <a:rPr lang="ru-RU" dirty="0">
                <a:solidFill>
                  <a:srgbClr val="0070C0"/>
                </a:solidFill>
                <a:latin typeface="Times New Roman" pitchFamily="18" charset="0"/>
                <a:cs typeface="Times New Roman" pitchFamily="18" charset="0"/>
              </a:rPr>
              <a:t> баран </a:t>
            </a:r>
            <a:r>
              <a:rPr lang="ru-RU" dirty="0" err="1">
                <a:solidFill>
                  <a:srgbClr val="0070C0"/>
                </a:solidFill>
                <a:latin typeface="Times New Roman" pitchFamily="18" charset="0"/>
                <a:cs typeface="Times New Roman" pitchFamily="18" charset="0"/>
              </a:rPr>
              <a:t>түһэр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Ити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тымтык</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хайа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диэки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түһэриттэн уол</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кэргэн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ылар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кыыһа, кыыс</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эргэ</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тахсар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киһитэ олорор</a:t>
            </a:r>
            <a:r>
              <a:rPr lang="ru-RU" dirty="0">
                <a:solidFill>
                  <a:srgbClr val="0070C0"/>
                </a:solidFill>
                <a:latin typeface="Times New Roman" pitchFamily="18" charset="0"/>
                <a:cs typeface="Times New Roman" pitchFamily="18" charset="0"/>
              </a:rPr>
              <a:t> сирин </a:t>
            </a:r>
            <a:r>
              <a:rPr lang="ru-RU" dirty="0" err="1">
                <a:solidFill>
                  <a:srgbClr val="0070C0"/>
                </a:solidFill>
                <a:latin typeface="Times New Roman" pitchFamily="18" charset="0"/>
                <a:cs typeface="Times New Roman" pitchFamily="18" charset="0"/>
              </a:rPr>
              <a:t>сылыктыыллар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«Сыҥаах ойууҥҥа» эрдэттэн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ыйытыы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биэрэн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тугу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баҕарар таайыахха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сөп.</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Холобур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«кэтэһэр киһим бүгүн кэлэр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түбэлтэтигэр инники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муннукка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оттон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кэлбэт</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буоллаҕына ааҥҥа </a:t>
            </a:r>
            <a:r>
              <a:rPr lang="ru-RU" dirty="0">
                <a:solidFill>
                  <a:srgbClr val="0070C0"/>
                </a:solidFill>
                <a:latin typeface="Times New Roman" pitchFamily="18" charset="0"/>
                <a:cs typeface="Times New Roman" pitchFamily="18" charset="0"/>
              </a:rPr>
              <a:t>ой» </a:t>
            </a:r>
            <a:r>
              <a:rPr lang="ru-RU" dirty="0" err="1">
                <a:solidFill>
                  <a:srgbClr val="0070C0"/>
                </a:solidFill>
                <a:latin typeface="Times New Roman" pitchFamily="18" charset="0"/>
                <a:cs typeface="Times New Roman" pitchFamily="18" charset="0"/>
              </a:rPr>
              <a:t>диэхтэрэ</a:t>
            </a:r>
            <a:r>
              <a:rPr lang="ru-RU" dirty="0">
                <a:solidFill>
                  <a:srgbClr val="0070C0"/>
                </a:solidFill>
                <a:latin typeface="Times New Roman" pitchFamily="18" charset="0"/>
                <a:cs typeface="Times New Roman" pitchFamily="18" charset="0"/>
              </a:rPr>
              <a:t>.</a:t>
            </a:r>
          </a:p>
          <a:p>
            <a:pPr algn="just"/>
            <a:r>
              <a:rPr lang="ru-RU" dirty="0" smtClean="0">
                <a:solidFill>
                  <a:srgbClr val="0070C0"/>
                </a:solidFill>
                <a:latin typeface="Times New Roman" pitchFamily="18" charset="0"/>
                <a:cs typeface="Times New Roman" pitchFamily="18" charset="0"/>
              </a:rPr>
              <a:t/>
            </a:r>
            <a:br>
              <a:rPr lang="ru-RU" dirty="0" smtClean="0">
                <a:solidFill>
                  <a:srgbClr val="0070C0"/>
                </a:solidFill>
                <a:latin typeface="Times New Roman" pitchFamily="18" charset="0"/>
                <a:cs typeface="Times New Roman" pitchFamily="18" charset="0"/>
              </a:rPr>
            </a:br>
            <a:endParaRPr lang="ru-RU" dirty="0">
              <a:solidFill>
                <a:srgbClr val="0070C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0496" y="142852"/>
            <a:ext cx="5000660" cy="66787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400" b="1" dirty="0" err="1">
                <a:solidFill>
                  <a:srgbClr val="C00000"/>
                </a:solidFill>
                <a:latin typeface="Times New Roman" pitchFamily="18" charset="0"/>
                <a:cs typeface="Times New Roman" pitchFamily="18" charset="0"/>
              </a:rPr>
              <a:t>Ойбон</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аттыгар</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таҥха </a:t>
            </a:r>
            <a:r>
              <a:rPr lang="ru-RU" sz="2400" b="1" dirty="0" err="1" smtClean="0">
                <a:solidFill>
                  <a:srgbClr val="C00000"/>
                </a:solidFill>
                <a:latin typeface="Times New Roman" pitchFamily="18" charset="0"/>
                <a:cs typeface="Times New Roman" pitchFamily="18" charset="0"/>
              </a:rPr>
              <a:t>иһиллээһин</a:t>
            </a:r>
            <a:endParaRPr lang="ru-RU" sz="2400" b="1" dirty="0" smtClean="0">
              <a:solidFill>
                <a:srgbClr val="C00000"/>
              </a:solidFill>
              <a:latin typeface="Times New Roman" pitchFamily="18" charset="0"/>
              <a:cs typeface="Times New Roman" pitchFamily="18" charset="0"/>
            </a:endParaRPr>
          </a:p>
          <a:p>
            <a:pPr algn="just"/>
            <a:endParaRPr lang="ru-RU" sz="2400" b="1" dirty="0" smtClean="0">
              <a:solidFill>
                <a:srgbClr val="C00000"/>
              </a:solidFill>
              <a:latin typeface="Times New Roman" pitchFamily="18" charset="0"/>
              <a:cs typeface="Times New Roman" pitchFamily="18" charset="0"/>
            </a:endParaRPr>
          </a:p>
          <a:p>
            <a:pPr algn="just"/>
            <a:r>
              <a:rPr lang="ru-RU" sz="2400" dirty="0" err="1" smtClean="0">
                <a:solidFill>
                  <a:srgbClr val="0070C0"/>
                </a:solidFill>
                <a:latin typeface="Times New Roman" pitchFamily="18" charset="0"/>
                <a:cs typeface="Times New Roman" pitchFamily="18" charset="0"/>
              </a:rPr>
              <a:t>Киһи </a:t>
            </a:r>
            <a:r>
              <a:rPr lang="ru-RU" sz="2400" dirty="0" err="1">
                <a:solidFill>
                  <a:srgbClr val="0070C0"/>
                </a:solidFill>
                <a:latin typeface="Times New Roman" pitchFamily="18" charset="0"/>
                <a:cs typeface="Times New Roman" pitchFamily="18" charset="0"/>
              </a:rPr>
              <a:t>ахсаана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төһө баҕарар, ол</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эрээри</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чорбоҕо суох</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буолуохтаах</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Кириэстэрин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устан</a:t>
            </a:r>
            <a:r>
              <a:rPr lang="ru-RU" sz="2400" dirty="0">
                <a:solidFill>
                  <a:srgbClr val="0070C0"/>
                </a:solidFill>
                <a:latin typeface="Times New Roman" pitchFamily="18" charset="0"/>
                <a:cs typeface="Times New Roman" pitchFamily="18" charset="0"/>
              </a:rPr>
              <a:t> баран, </a:t>
            </a:r>
            <a:r>
              <a:rPr lang="ru-RU" sz="2400" dirty="0" err="1">
                <a:solidFill>
                  <a:srgbClr val="0070C0"/>
                </a:solidFill>
                <a:latin typeface="Times New Roman" pitchFamily="18" charset="0"/>
                <a:cs typeface="Times New Roman" pitchFamily="18" charset="0"/>
              </a:rPr>
              <a:t>хараҥаҕа ойбон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таһыгар халыҥ суорҕанынан бүрүнэн чомохтоһон олороллор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Төһө эрэ</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бириэмэ</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ааспытын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кэннэ</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атах</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тыаһа иһиллэр уонна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ким</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эрэ</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барыларын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ыарыылаахтык</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төбөҕө охсуталыыр</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Онуоха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ыарыыгыттан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уонна</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кутталгыттан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хаһыытыа суохтааххын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оччоҕо инникини</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кэпсээн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киирэн</a:t>
            </a:r>
            <a:r>
              <a:rPr lang="ru-RU" sz="2400" dirty="0">
                <a:solidFill>
                  <a:srgbClr val="0070C0"/>
                </a:solidFill>
                <a:latin typeface="Times New Roman" pitchFamily="18" charset="0"/>
                <a:cs typeface="Times New Roman" pitchFamily="18" charset="0"/>
              </a:rPr>
              <a:t> </a:t>
            </a:r>
            <a:r>
              <a:rPr lang="ru-RU" sz="2400" dirty="0" err="1">
                <a:solidFill>
                  <a:srgbClr val="0070C0"/>
                </a:solidFill>
                <a:latin typeface="Times New Roman" pitchFamily="18" charset="0"/>
                <a:cs typeface="Times New Roman" pitchFamily="18" charset="0"/>
              </a:rPr>
              <a:t>барар</a:t>
            </a:r>
            <a:r>
              <a:rPr lang="ru-RU" sz="2400" dirty="0" smtClean="0">
                <a:solidFill>
                  <a:srgbClr val="0070C0"/>
                </a:solidFill>
                <a:latin typeface="Times New Roman" pitchFamily="18" charset="0"/>
                <a:cs typeface="Times New Roman" pitchFamily="18" charset="0"/>
              </a:rPr>
              <a:t>.</a:t>
            </a:r>
          </a:p>
          <a:p>
            <a:pPr algn="just"/>
            <a:endParaRPr lang="ru-RU" sz="2400" dirty="0" smtClean="0">
              <a:solidFill>
                <a:srgbClr val="0070C0"/>
              </a:solidFill>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a:p>
            <a:pPr algn="just"/>
            <a:endParaRPr lang="ru-RU" sz="2400" b="1" dirty="0" smtClean="0">
              <a:solidFill>
                <a:srgbClr val="C00000"/>
              </a:solidFill>
              <a:latin typeface="Times New Roman" pitchFamily="18" charset="0"/>
              <a:cs typeface="Times New Roman" pitchFamily="18" charset="0"/>
            </a:endParaRPr>
          </a:p>
          <a:p>
            <a:pPr algn="ctr"/>
            <a:endParaRPr lang="ru-RU" sz="2000" dirty="0">
              <a:solidFill>
                <a:srgbClr val="0070C0"/>
              </a:solidFill>
              <a:latin typeface="Times New Roman" pitchFamily="18" charset="0"/>
              <a:cs typeface="Times New Roman" pitchFamily="18" charset="0"/>
            </a:endParaRPr>
          </a:p>
        </p:txBody>
      </p:sp>
      <p:pic>
        <p:nvPicPr>
          <p:cNvPr id="3" name="Picture 2" descr="https://sun9-17.userapi.com/c849024/v849024362/10e9ca/n1vWLXvc0w0.jpg"/>
          <p:cNvPicPr>
            <a:picLocks noChangeAspect="1" noChangeArrowheads="1"/>
          </p:cNvPicPr>
          <p:nvPr/>
        </p:nvPicPr>
        <p:blipFill>
          <a:blip r:embed="rId2"/>
          <a:srcRect/>
          <a:stretch>
            <a:fillRect/>
          </a:stretch>
        </p:blipFill>
        <p:spPr bwMode="auto">
          <a:xfrm>
            <a:off x="0" y="285728"/>
            <a:ext cx="3857620" cy="57531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28" y="0"/>
            <a:ext cx="3857652" cy="7077707"/>
          </a:xfrm>
          <a:prstGeom prst="rect">
            <a:avLst/>
          </a:prstGeom>
        </p:spPr>
        <p:txBody>
          <a:bodyPr wrap="square">
            <a:spAutoFit/>
          </a:bodyPr>
          <a:lstStyle/>
          <a:p>
            <a:pPr algn="ctr"/>
            <a:r>
              <a:rPr lang="ru-RU" sz="2000" b="1" dirty="0" err="1" smtClean="0">
                <a:solidFill>
                  <a:srgbClr val="C00000"/>
                </a:solidFill>
                <a:latin typeface="Times New Roman" pitchFamily="18" charset="0"/>
                <a:cs typeface="Times New Roman" pitchFamily="18" charset="0"/>
              </a:rPr>
              <a:t>Сэргэни</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миинии</a:t>
            </a:r>
            <a:endParaRPr lang="ru-RU" sz="2000" dirty="0" smtClean="0">
              <a:solidFill>
                <a:srgbClr val="FF0000"/>
              </a:solidFill>
              <a:latin typeface="Times New Roman" pitchFamily="18" charset="0"/>
              <a:cs typeface="Times New Roman" pitchFamily="18" charset="0"/>
            </a:endParaRPr>
          </a:p>
          <a:p>
            <a:pPr algn="just"/>
            <a:r>
              <a:rPr lang="ru-RU" sz="2000" dirty="0" err="1" smtClean="0">
                <a:solidFill>
                  <a:srgbClr val="0070C0"/>
                </a:solidFill>
                <a:latin typeface="Times New Roman" pitchFamily="18" charset="0"/>
                <a:cs typeface="Times New Roman" pitchFamily="18" charset="0"/>
              </a:rPr>
              <a:t>Бүргэһи атаҕар </a:t>
            </a:r>
            <a:r>
              <a:rPr lang="ru-RU" sz="2000" dirty="0" smtClean="0">
                <a:solidFill>
                  <a:srgbClr val="0070C0"/>
                </a:solidFill>
                <a:latin typeface="Times New Roman" pitchFamily="18" charset="0"/>
                <a:cs typeface="Times New Roman" pitchFamily="18" charset="0"/>
              </a:rPr>
              <a:t>шпора </a:t>
            </a:r>
            <a:r>
              <a:rPr lang="ru-RU" sz="2000" dirty="0" err="1" smtClean="0">
                <a:solidFill>
                  <a:srgbClr val="0070C0"/>
                </a:solidFill>
                <a:latin typeface="Times New Roman" pitchFamily="18" charset="0"/>
                <a:cs typeface="Times New Roman" pitchFamily="18" charset="0"/>
              </a:rPr>
              <a:t>курдук</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кэтэн</a:t>
            </a:r>
            <a:r>
              <a:rPr lang="ru-RU" sz="2000" dirty="0" smtClean="0">
                <a:solidFill>
                  <a:srgbClr val="0070C0"/>
                </a:solidFill>
                <a:latin typeface="Times New Roman" pitchFamily="18" charset="0"/>
                <a:cs typeface="Times New Roman" pitchFamily="18" charset="0"/>
              </a:rPr>
              <a:t> баран, </a:t>
            </a:r>
            <a:r>
              <a:rPr lang="ru-RU" sz="2000" dirty="0" err="1" smtClean="0">
                <a:solidFill>
                  <a:srgbClr val="0070C0"/>
                </a:solidFill>
                <a:latin typeface="Times New Roman" pitchFamily="18" charset="0"/>
                <a:cs typeface="Times New Roman" pitchFamily="18" charset="0"/>
              </a:rPr>
              <a:t>киһи түүн дьиэттэн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кэннинэн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хаа-ман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тахсар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уонна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сэргэҕэ кэлэн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кохсүнэн сыстан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илиитинэн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кууһан туран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кэнэҕэс кинини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туох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күүтэрин туһунан: </a:t>
            </a:r>
            <a:r>
              <a:rPr lang="ru-RU" sz="2000" dirty="0" smtClean="0">
                <a:solidFill>
                  <a:srgbClr val="0070C0"/>
                </a:solidFill>
                <a:latin typeface="Times New Roman" pitchFamily="18" charset="0"/>
                <a:cs typeface="Times New Roman" pitchFamily="18" charset="0"/>
              </a:rPr>
              <a:t>«Тойон </a:t>
            </a:r>
            <a:r>
              <a:rPr lang="ru-RU" sz="2000" dirty="0" err="1" smtClean="0">
                <a:solidFill>
                  <a:srgbClr val="0070C0"/>
                </a:solidFill>
                <a:latin typeface="Times New Roman" pitchFamily="18" charset="0"/>
                <a:cs typeface="Times New Roman" pitchFamily="18" charset="0"/>
              </a:rPr>
              <a:t>моймор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сэргэ</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Кэриэс</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тылгын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кэпсээ</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аман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өскүн амалый</a:t>
            </a:r>
            <a:r>
              <a:rPr lang="ru-RU" sz="2000" dirty="0" smtClean="0">
                <a:solidFill>
                  <a:srgbClr val="0070C0"/>
                </a:solidFill>
                <a:latin typeface="Times New Roman" pitchFamily="18" charset="0"/>
                <a:cs typeface="Times New Roman" pitchFamily="18" charset="0"/>
              </a:rPr>
              <a:t>!» - </a:t>
            </a:r>
            <a:r>
              <a:rPr lang="ru-RU" sz="2000" dirty="0" err="1" smtClean="0">
                <a:solidFill>
                  <a:srgbClr val="0070C0"/>
                </a:solidFill>
                <a:latin typeface="Times New Roman" pitchFamily="18" charset="0"/>
                <a:cs typeface="Times New Roman" pitchFamily="18" charset="0"/>
              </a:rPr>
              <a:t>диэн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кордөһөр уонна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атаҕынан тирэнэн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сэргэни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миинэр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Оччоҕо сэргэ</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дьигиһийэн, хамсаан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киирэн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барар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Киһи илиититтэн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толө мөҕө сыл-дьар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сордоҥу туппут</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курдук</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буолар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Кини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ити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кэмҥэ илиитин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ыытыа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суохтаах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тирэ-нэн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туруохтаах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Оччоҕо сэргэ</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кэпсээнин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саҕалыыр.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Кыайан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тутуһан турбатах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киһи тугу</a:t>
            </a:r>
            <a:r>
              <a:rPr lang="ru-RU" sz="2000" dirty="0" smtClean="0">
                <a:solidFill>
                  <a:srgbClr val="0070C0"/>
                </a:solidFill>
                <a:latin typeface="Times New Roman" pitchFamily="18" charset="0"/>
                <a:cs typeface="Times New Roman" pitchFamily="18" charset="0"/>
              </a:rPr>
              <a:t> да </a:t>
            </a:r>
            <a:r>
              <a:rPr lang="ru-RU" sz="2000" dirty="0" err="1" smtClean="0">
                <a:solidFill>
                  <a:srgbClr val="0070C0"/>
                </a:solidFill>
                <a:latin typeface="Times New Roman" pitchFamily="18" charset="0"/>
                <a:cs typeface="Times New Roman" pitchFamily="18" charset="0"/>
              </a:rPr>
              <a:t>истибэт</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ол</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оннугар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ыалдьыан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эбэтэр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өлүөн сөп</a:t>
            </a:r>
            <a:r>
              <a:rPr lang="ru-RU" sz="2000" dirty="0" smtClean="0">
                <a:solidFill>
                  <a:srgbClr val="0070C0"/>
                </a:solidFill>
                <a:latin typeface="Times New Roman" pitchFamily="18" charset="0"/>
                <a:cs typeface="Times New Roman" pitchFamily="18" charset="0"/>
              </a:rPr>
              <a:t>.</a:t>
            </a:r>
            <a:endParaRPr lang="ru-RU" sz="2000" dirty="0"/>
          </a:p>
        </p:txBody>
      </p:sp>
      <p:pic>
        <p:nvPicPr>
          <p:cNvPr id="34818" name="Picture 2" descr="https://image.jimcdn.com/app/cms/image/transf/none/path/s3726f4fc9675ca64/backgroundarea/i5ec29d66d69de440/version/1543249118/image.jpg"/>
          <p:cNvPicPr>
            <a:picLocks noChangeAspect="1" noChangeArrowheads="1"/>
          </p:cNvPicPr>
          <p:nvPr/>
        </p:nvPicPr>
        <p:blipFill>
          <a:blip r:embed="rId2"/>
          <a:srcRect/>
          <a:stretch>
            <a:fillRect/>
          </a:stretch>
        </p:blipFill>
        <p:spPr bwMode="auto">
          <a:xfrm>
            <a:off x="142844" y="1214422"/>
            <a:ext cx="4775527" cy="350046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715436" cy="624786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a:solidFill>
                  <a:srgbClr val="C00000"/>
                </a:solidFill>
                <a:latin typeface="Times New Roman" pitchFamily="18" charset="0"/>
                <a:cs typeface="Times New Roman" pitchFamily="18" charset="0"/>
              </a:rPr>
              <a:t>Хаары </a:t>
            </a:r>
            <a:r>
              <a:rPr lang="ru-RU" sz="2000" b="1" dirty="0" err="1" smtClean="0">
                <a:solidFill>
                  <a:srgbClr val="C00000"/>
                </a:solidFill>
                <a:latin typeface="Times New Roman" pitchFamily="18" charset="0"/>
                <a:cs typeface="Times New Roman" pitchFamily="18" charset="0"/>
              </a:rPr>
              <a:t>сиидэлээһин</a:t>
            </a:r>
            <a:endParaRPr lang="ru-RU" sz="2000" b="1" dirty="0">
              <a:solidFill>
                <a:srgbClr val="C00000"/>
              </a:solidFill>
              <a:latin typeface="Times New Roman" pitchFamily="18" charset="0"/>
              <a:cs typeface="Times New Roman" pitchFamily="18" charset="0"/>
            </a:endParaRPr>
          </a:p>
          <a:p>
            <a:pPr algn="just"/>
            <a:r>
              <a:rPr lang="ru-RU" sz="2000" dirty="0" err="1">
                <a:solidFill>
                  <a:srgbClr val="0070C0"/>
                </a:solidFill>
                <a:latin typeface="Times New Roman" pitchFamily="18" charset="0"/>
                <a:cs typeface="Times New Roman" pitchFamily="18" charset="0"/>
              </a:rPr>
              <a:t>Киэһэ сэргэни</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тула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хаары</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сиидэлээн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куталлар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Сарсыарда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эрдэ</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туран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ити</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хаары</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көрдөххө, араас</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суол-иис</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хаалбыт</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буолар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Сиидэлээбит</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киһи байыах</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буоллаҕына хаарга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hlinkClick r:id="rId2" tooltip="Кулун (маннык сирэй суох)"/>
              </a:rPr>
              <a:t>кулунчук</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hlinkClick r:id="rId3" tooltip="Торбос"/>
              </a:rPr>
              <a:t>торбос</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туйаҕын суола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көстөр.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Оҕо төрөөрү гыннаҕына оҕо атаҕын суола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оттон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өлүүгэ түбэһиэх буоллаҕына хоруоп</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эбэтэр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киһи уҥуоҕа көстөр</a:t>
            </a:r>
            <a:r>
              <a:rPr lang="ru-RU" sz="2000" dirty="0" err="1" smtClean="0">
                <a:solidFill>
                  <a:srgbClr val="0070C0"/>
                </a:solidFill>
                <a:latin typeface="Times New Roman" pitchFamily="18" charset="0"/>
                <a:cs typeface="Times New Roman" pitchFamily="18" charset="0"/>
              </a:rPr>
              <a:t>.</a:t>
            </a:r>
            <a:endParaRPr lang="ru-RU" sz="2000" dirty="0" smtClean="0">
              <a:solidFill>
                <a:srgbClr val="0070C0"/>
              </a:solidFill>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p>
            <a:pPr algn="ctr"/>
            <a:r>
              <a:rPr lang="ru-RU" sz="2000" b="1" dirty="0" err="1">
                <a:solidFill>
                  <a:srgbClr val="C00000"/>
                </a:solidFill>
                <a:latin typeface="Times New Roman" pitchFamily="18" charset="0"/>
                <a:cs typeface="Times New Roman" pitchFamily="18" charset="0"/>
              </a:rPr>
              <a:t>Этэрбэс</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саппыкы</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хаамара</a:t>
            </a:r>
            <a:r>
              <a:rPr lang="ru-RU" sz="2000" b="1" dirty="0" smtClean="0">
                <a:solidFill>
                  <a:srgbClr val="C00000"/>
                </a:solidFill>
                <a:latin typeface="Times New Roman" pitchFamily="18" charset="0"/>
                <a:cs typeface="Times New Roman" pitchFamily="18" charset="0"/>
              </a:rPr>
              <a:t>»</a:t>
            </a:r>
            <a:endParaRPr lang="ru-RU" sz="2000" b="1" dirty="0">
              <a:solidFill>
                <a:srgbClr val="C00000"/>
              </a:solidFill>
              <a:latin typeface="Times New Roman" pitchFamily="18" charset="0"/>
              <a:cs typeface="Times New Roman" pitchFamily="18" charset="0"/>
            </a:endParaRPr>
          </a:p>
          <a:p>
            <a:pPr algn="just"/>
            <a:r>
              <a:rPr lang="ru-RU" sz="2000" dirty="0" err="1">
                <a:solidFill>
                  <a:srgbClr val="0070C0"/>
                </a:solidFill>
                <a:latin typeface="Times New Roman" pitchFamily="18" charset="0"/>
                <a:cs typeface="Times New Roman" pitchFamily="18" charset="0"/>
              </a:rPr>
              <a:t>Балаҕан аанын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утары</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ортоку</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оронтон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hlinkClick r:id="rId4" tooltip="Этэрбэс"/>
              </a:rPr>
              <a:t>этэрбэһи</a:t>
            </a:r>
            <a:r>
              <a:rPr lang="ru-RU" sz="2000" dirty="0" err="1">
                <a:solidFill>
                  <a:srgbClr val="0070C0"/>
                </a:solidFill>
                <a:latin typeface="Times New Roman" pitchFamily="18" charset="0"/>
                <a:cs typeface="Times New Roman" pitchFamily="18" charset="0"/>
              </a:rPr>
              <a:t> ааҥҥа диэри</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хаамтараллар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Ол</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аата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этэрбэс</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тумсун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эбэтэр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тилэҕин ортотуттан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тутан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тилэх</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уһаты кээмэйинэн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мээрэйдээн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эргитэн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тилэҕин эбэтэр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тумсун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солбуһуннары уурталаан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көнөтүк аан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боруогар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диэри</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тиийэллэр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Этэрбэс</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боруокка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тумсунан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тиийдэҕинэ кэтэр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киһитэ сотору</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кэминэн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өлөр, оттон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тилэҕинэн буоллаҕына өлүөр хаалар</a:t>
            </a:r>
            <a:r>
              <a:rPr lang="ru-RU" sz="2000" dirty="0" smtClean="0">
                <a:solidFill>
                  <a:srgbClr val="0070C0"/>
                </a:solidFill>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a:p>
            <a:pPr algn="ctr"/>
            <a:r>
              <a:rPr lang="ru-RU" sz="2000" b="1" dirty="0" err="1">
                <a:solidFill>
                  <a:srgbClr val="C00000"/>
                </a:solidFill>
                <a:latin typeface="Times New Roman" pitchFamily="18" charset="0"/>
                <a:cs typeface="Times New Roman" pitchFamily="18" charset="0"/>
              </a:rPr>
              <a:t>Суол</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аттыгар</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лабаалары</a:t>
            </a:r>
            <a:r>
              <a:rPr lang="ru-RU" sz="2000" b="1" dirty="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туруортааһын</a:t>
            </a:r>
            <a:endParaRPr lang="ru-RU" sz="2000" dirty="0">
              <a:latin typeface="Times New Roman" pitchFamily="18" charset="0"/>
              <a:cs typeface="Times New Roman" pitchFamily="18" charset="0"/>
            </a:endParaRPr>
          </a:p>
          <a:p>
            <a:pPr algn="just"/>
            <a:r>
              <a:rPr lang="ru-RU" sz="2000" dirty="0" err="1">
                <a:solidFill>
                  <a:srgbClr val="0070C0"/>
                </a:solidFill>
                <a:latin typeface="Times New Roman" pitchFamily="18" charset="0"/>
                <a:cs typeface="Times New Roman" pitchFamily="18" charset="0"/>
              </a:rPr>
              <a:t>Сүөһү уулатар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ойбоҥҥо барар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суол</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аттыгар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киэһэ </a:t>
            </a:r>
            <a:r>
              <a:rPr lang="ru-RU" sz="2000" dirty="0">
                <a:solidFill>
                  <a:srgbClr val="0070C0"/>
                </a:solidFill>
                <a:latin typeface="Times New Roman" pitchFamily="18" charset="0"/>
                <a:cs typeface="Times New Roman" pitchFamily="18" charset="0"/>
              </a:rPr>
              <a:t>талах </a:t>
            </a:r>
            <a:r>
              <a:rPr lang="ru-RU" sz="2000" dirty="0" err="1">
                <a:solidFill>
                  <a:srgbClr val="0070C0"/>
                </a:solidFill>
                <a:latin typeface="Times New Roman" pitchFamily="18" charset="0"/>
                <a:cs typeface="Times New Roman" pitchFamily="18" charset="0"/>
              </a:rPr>
              <a:t>лабааларын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дьиэҕэ баар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киһи ахсаанынан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ааҕан хаарга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туруору</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анньаллар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Сарсыарда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көрдөхтөрүнэ, ыарыыга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хаптарар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киһи лабаата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хоҥкуйбут эбэтэр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бүк түспүт буолар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Оттон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чэгиэн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киһи талаҕын лабаата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биир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кэм</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турар</a:t>
            </a:r>
            <a:r>
              <a:rPr lang="ru-RU" sz="2000" dirty="0">
                <a:solidFill>
                  <a:srgbClr val="0070C0"/>
                </a:solidFill>
                <a:latin typeface="Times New Roman" pitchFamily="18" charset="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8858312" cy="646330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err="1">
                <a:solidFill>
                  <a:srgbClr val="C00000"/>
                </a:solidFill>
                <a:latin typeface="Times New Roman" pitchFamily="18" charset="0"/>
                <a:cs typeface="Times New Roman" pitchFamily="18" charset="0"/>
              </a:rPr>
              <a:t>Хорҕолдьунунан </a:t>
            </a:r>
            <a:r>
              <a:rPr lang="ru-RU" b="1" dirty="0" err="1" smtClean="0">
                <a:solidFill>
                  <a:srgbClr val="C00000"/>
                </a:solidFill>
                <a:latin typeface="Times New Roman" pitchFamily="18" charset="0"/>
                <a:cs typeface="Times New Roman" pitchFamily="18" charset="0"/>
              </a:rPr>
              <a:t>таайыы</a:t>
            </a:r>
            <a:endParaRPr lang="ru-RU" b="1" dirty="0">
              <a:solidFill>
                <a:srgbClr val="C00000"/>
              </a:solidFill>
              <a:latin typeface="Times New Roman" pitchFamily="18" charset="0"/>
              <a:cs typeface="Times New Roman" pitchFamily="18" charset="0"/>
            </a:endParaRPr>
          </a:p>
          <a:p>
            <a:pPr algn="just"/>
            <a:r>
              <a:rPr lang="ru-RU" dirty="0" err="1">
                <a:solidFill>
                  <a:srgbClr val="0070C0"/>
                </a:solidFill>
                <a:latin typeface="Times New Roman" pitchFamily="18" charset="0"/>
                <a:cs typeface="Times New Roman" pitchFamily="18" charset="0"/>
              </a:rPr>
              <a:t>Ууга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ууллубут</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hlinkClick r:id="rId2" tooltip="Хорҕолдьун"/>
              </a:rPr>
              <a:t>хорҕолдьуну</a:t>
            </a:r>
            <a:r>
              <a:rPr lang="ru-RU" dirty="0" err="1">
                <a:solidFill>
                  <a:srgbClr val="0070C0"/>
                </a:solidFill>
                <a:latin typeface="Times New Roman" pitchFamily="18" charset="0"/>
                <a:cs typeface="Times New Roman" pitchFamily="18" charset="0"/>
              </a:rPr>
              <a:t> куталлар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Хорҕолдьун кытаатарыгар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элбэх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чааска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араҕыстаҕына уулларбыт</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киһи өлөрүн, оттон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биир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кэлимсэ</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буола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кытааттаҕына киһитэ этэҥҥэ олоруоҕун билгэлиир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Хорҕолдьун ортокута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бүтүн куһуок уонна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тулатыгар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ооҕуй оҕустуу элбэх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салаалардаах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буолар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түбэлтэтигэр ол</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киһи ыччаттардаах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буолар</a:t>
            </a:r>
            <a:r>
              <a:rPr lang="ru-RU" dirty="0" smtClean="0">
                <a:solidFill>
                  <a:srgbClr val="0070C0"/>
                </a:solidFill>
                <a:latin typeface="Times New Roman" pitchFamily="18" charset="0"/>
                <a:cs typeface="Times New Roman" pitchFamily="18" charset="0"/>
              </a:rPr>
              <a:t>.</a:t>
            </a:r>
          </a:p>
          <a:p>
            <a:endParaRPr lang="ru-RU" dirty="0">
              <a:latin typeface="Times New Roman" pitchFamily="18" charset="0"/>
              <a:cs typeface="Times New Roman" pitchFamily="18" charset="0"/>
            </a:endParaRPr>
          </a:p>
          <a:p>
            <a:pPr algn="ctr"/>
            <a:r>
              <a:rPr lang="ru-RU" b="1" dirty="0" err="1">
                <a:solidFill>
                  <a:srgbClr val="C00000"/>
                </a:solidFill>
                <a:latin typeface="Times New Roman" pitchFamily="18" charset="0"/>
                <a:cs typeface="Times New Roman" pitchFamily="18" charset="0"/>
              </a:rPr>
              <a:t>Киһи уҥуоҕун </a:t>
            </a:r>
            <a:r>
              <a:rPr lang="ru-RU" b="1" dirty="0" err="1" smtClean="0">
                <a:solidFill>
                  <a:srgbClr val="C00000"/>
                </a:solidFill>
                <a:latin typeface="Times New Roman" pitchFamily="18" charset="0"/>
                <a:cs typeface="Times New Roman" pitchFamily="18" charset="0"/>
              </a:rPr>
              <a:t>миинии</a:t>
            </a:r>
            <a:endParaRPr lang="ru-RU" b="1" dirty="0">
              <a:solidFill>
                <a:srgbClr val="C00000"/>
              </a:solidFill>
              <a:latin typeface="Times New Roman" pitchFamily="18" charset="0"/>
              <a:cs typeface="Times New Roman" pitchFamily="18" charset="0"/>
            </a:endParaRPr>
          </a:p>
          <a:p>
            <a:pPr algn="just"/>
            <a:r>
              <a:rPr lang="ru-RU" dirty="0" err="1">
                <a:solidFill>
                  <a:srgbClr val="0070C0"/>
                </a:solidFill>
                <a:latin typeface="Times New Roman" pitchFamily="18" charset="0"/>
                <a:cs typeface="Times New Roman" pitchFamily="18" charset="0"/>
              </a:rPr>
              <a:t>Улахан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күөл таһыгар баар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чардааттаах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киһи уҥуоҕун үрдүгэр тахсан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олороллор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Ууттан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кэмҥэ иччитэх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дьиэлэргэ</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уонна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киһи уҥуохтарыгар олохсуйа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элбэх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hlinkClick r:id="rId3" tooltip="Сүллүүкүн (маннык сирэй суох)"/>
              </a:rPr>
              <a:t>сүллүүкүн</a:t>
            </a:r>
            <a:r>
              <a:rPr lang="ru-RU" dirty="0" err="1">
                <a:solidFill>
                  <a:srgbClr val="0070C0"/>
                </a:solidFill>
                <a:latin typeface="Times New Roman" pitchFamily="18" charset="0"/>
                <a:cs typeface="Times New Roman" pitchFamily="18" charset="0"/>
              </a:rPr>
              <a:t> тахсан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бэйэ-бэйэлэрин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кытта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туох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буолуохтааҕын туһунан кэпсэтэллэр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Ону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үөһэ олорор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киһи истиэхтээх</a:t>
            </a:r>
            <a:r>
              <a:rPr lang="ru-RU" dirty="0" smtClean="0">
                <a:solidFill>
                  <a:srgbClr val="0070C0"/>
                </a:solidFill>
                <a:latin typeface="Times New Roman" pitchFamily="18" charset="0"/>
                <a:cs typeface="Times New Roman" pitchFamily="18" charset="0"/>
              </a:rPr>
              <a: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a:p>
            <a:pPr algn="ctr"/>
            <a:r>
              <a:rPr lang="ru-RU" b="1" dirty="0" err="1">
                <a:solidFill>
                  <a:srgbClr val="C00000"/>
                </a:solidFill>
                <a:latin typeface="Times New Roman" pitchFamily="18" charset="0"/>
                <a:cs typeface="Times New Roman" pitchFamily="18" charset="0"/>
              </a:rPr>
              <a:t>Ууга</a:t>
            </a:r>
            <a:r>
              <a:rPr lang="ru-RU" b="1" dirty="0">
                <a:solidFill>
                  <a:srgbClr val="C00000"/>
                </a:solidFill>
                <a:latin typeface="Times New Roman" pitchFamily="18" charset="0"/>
                <a:cs typeface="Times New Roman" pitchFamily="18" charset="0"/>
              </a:rPr>
              <a:t> </a:t>
            </a:r>
            <a:r>
              <a:rPr lang="ru-RU" b="1" dirty="0" err="1">
                <a:solidFill>
                  <a:srgbClr val="C00000"/>
                </a:solidFill>
                <a:latin typeface="Times New Roman" pitchFamily="18" charset="0"/>
                <a:cs typeface="Times New Roman" pitchFamily="18" charset="0"/>
              </a:rPr>
              <a:t>сабынан</a:t>
            </a:r>
            <a:r>
              <a:rPr lang="ru-RU" b="1" dirty="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таайыы</a:t>
            </a:r>
            <a:endParaRPr lang="ru-RU" b="1" dirty="0">
              <a:solidFill>
                <a:srgbClr val="C00000"/>
              </a:solidFill>
              <a:latin typeface="Times New Roman" pitchFamily="18" charset="0"/>
              <a:cs typeface="Times New Roman" pitchFamily="18" charset="0"/>
            </a:endParaRPr>
          </a:p>
          <a:p>
            <a:pPr algn="just"/>
            <a:r>
              <a:rPr lang="ru-RU" dirty="0" err="1">
                <a:solidFill>
                  <a:srgbClr val="0070C0"/>
                </a:solidFill>
                <a:latin typeface="Times New Roman" pitchFamily="18" charset="0"/>
                <a:cs typeface="Times New Roman" pitchFamily="18" charset="0"/>
              </a:rPr>
              <a:t>Уоллаах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кыыс</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холбоһоллор дуу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суох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дуу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диэн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таайаллар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Икки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синньигэс</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иҥиир утахтарын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иһиккэ кутуллубут</a:t>
            </a:r>
            <a:r>
              <a:rPr lang="ru-RU" dirty="0">
                <a:solidFill>
                  <a:srgbClr val="0070C0"/>
                </a:solidFill>
                <a:latin typeface="Times New Roman" pitchFamily="18" charset="0"/>
                <a:cs typeface="Times New Roman" pitchFamily="18" charset="0"/>
              </a:rPr>
              <a:t> УУ </a:t>
            </a:r>
            <a:r>
              <a:rPr lang="ru-RU" dirty="0" err="1">
                <a:solidFill>
                  <a:srgbClr val="0070C0"/>
                </a:solidFill>
                <a:latin typeface="Times New Roman" pitchFamily="18" charset="0"/>
                <a:cs typeface="Times New Roman" pitchFamily="18" charset="0"/>
              </a:rPr>
              <a:t>үрдүгэр кэккэлэһиннэри уураллар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Утахтар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бэйэ-бэйэлэригэр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сыстыһан эриллэллэр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ол</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аата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ыал</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үөскүүр.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Оттон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арахсар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буоллахтарына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утахтар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чиэрбэ</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курдук</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хамсыы-хамсыы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тус-туһунан бараллар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Ыччаттар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дьээбэлэнэн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утахтар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хамсаныыларыгар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уол</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уонна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кыыс</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майгыларыгар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тутта-хапта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сылдьалларыгар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майгынната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көрөн күлэллэр-үөрэллэр.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Ордук</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суус</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тыллаах</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киһи баар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буоллаҕына араас</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бэргэн</a:t>
            </a:r>
            <a:r>
              <a:rPr lang="ru-RU" dirty="0">
                <a:solidFill>
                  <a:srgbClr val="0070C0"/>
                </a:solidFill>
                <a:latin typeface="Times New Roman" pitchFamily="18" charset="0"/>
                <a:cs typeface="Times New Roman" pitchFamily="18" charset="0"/>
              </a:rPr>
              <a:t> тылы </a:t>
            </a:r>
            <a:r>
              <a:rPr lang="ru-RU" dirty="0" err="1">
                <a:solidFill>
                  <a:srgbClr val="0070C0"/>
                </a:solidFill>
                <a:latin typeface="Times New Roman" pitchFamily="18" charset="0"/>
                <a:cs typeface="Times New Roman" pitchFamily="18" charset="0"/>
              </a:rPr>
              <a:t>быраҕан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дьону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уҥа-уҥа күлүөхтэригэр диэри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саататар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Холобур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Оойуут</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Уолбут</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сирэн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атын</a:t>
            </a:r>
            <a:r>
              <a:rPr lang="ru-RU" dirty="0">
                <a:solidFill>
                  <a:srgbClr val="0070C0"/>
                </a:solidFill>
                <a:latin typeface="Times New Roman" pitchFamily="18" charset="0"/>
                <a:cs typeface="Times New Roman" pitchFamily="18" charset="0"/>
              </a:rPr>
              <a:t> сир </a:t>
            </a:r>
            <a:r>
              <a:rPr lang="ru-RU" dirty="0" err="1">
                <a:solidFill>
                  <a:srgbClr val="0070C0"/>
                </a:solidFill>
                <a:latin typeface="Times New Roman" pitchFamily="18" charset="0"/>
                <a:cs typeface="Times New Roman" pitchFamily="18" charset="0"/>
              </a:rPr>
              <a:t>диэки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олоҥнуу</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куоҕаҥныы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хончоҥнуу турда</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дии</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Ээйиис</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Аны</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кыыспыт</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эҥин-эҥин буолан</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сөрүөҥнүү, мунньаҥныы, дьибилиҥсэлэнэ сытар</a:t>
            </a:r>
            <a:r>
              <a:rPr lang="ru-RU" dirty="0">
                <a:solidFill>
                  <a:srgbClr val="0070C0"/>
                </a:solidFill>
                <a:latin typeface="Times New Roman" pitchFamily="18" charset="0"/>
                <a:cs typeface="Times New Roman" pitchFamily="18" charset="0"/>
              </a:rPr>
              <a:t> </a:t>
            </a:r>
            <a:r>
              <a:rPr lang="ru-RU" dirty="0" err="1">
                <a:solidFill>
                  <a:srgbClr val="0070C0"/>
                </a:solidFill>
                <a:latin typeface="Times New Roman" pitchFamily="18" charset="0"/>
                <a:cs typeface="Times New Roman" pitchFamily="18" charset="0"/>
              </a:rPr>
              <a:t>дии</a:t>
            </a:r>
            <a:r>
              <a:rPr lang="ru-RU" dirty="0">
                <a:solidFill>
                  <a:srgbClr val="0070C0"/>
                </a:solidFill>
                <a:latin typeface="Times New Roman" pitchFamily="18" charset="0"/>
                <a:cs typeface="Times New Roman"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86874" cy="65556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err="1">
                <a:solidFill>
                  <a:srgbClr val="C00000"/>
                </a:solidFill>
                <a:latin typeface="Times New Roman" pitchFamily="18" charset="0"/>
                <a:cs typeface="Times New Roman" pitchFamily="18" charset="0"/>
              </a:rPr>
              <a:t>Сылгылар</a:t>
            </a:r>
            <a:r>
              <a:rPr lang="ru-RU" sz="2000" b="1" dirty="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кэпсэтиилэрэ</a:t>
            </a:r>
            <a:endParaRPr lang="ru-RU" sz="2000" b="1" dirty="0">
              <a:solidFill>
                <a:srgbClr val="C00000"/>
              </a:solidFill>
              <a:latin typeface="Times New Roman" pitchFamily="18" charset="0"/>
              <a:cs typeface="Times New Roman" pitchFamily="18" charset="0"/>
            </a:endParaRPr>
          </a:p>
          <a:p>
            <a:r>
              <a:rPr lang="ru-RU" sz="2000" dirty="0" err="1">
                <a:solidFill>
                  <a:srgbClr val="0070C0"/>
                </a:solidFill>
                <a:latin typeface="Times New Roman" pitchFamily="18" charset="0"/>
                <a:cs typeface="Times New Roman" pitchFamily="18" charset="0"/>
              </a:rPr>
              <a:t>Киһи эрдэттэн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окко</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киирэн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саһар.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Түүн ол</a:t>
            </a:r>
            <a:r>
              <a:rPr lang="ru-RU" sz="2000" dirty="0">
                <a:solidFill>
                  <a:srgbClr val="0070C0"/>
                </a:solidFill>
                <a:latin typeface="Times New Roman" pitchFamily="18" charset="0"/>
                <a:cs typeface="Times New Roman" pitchFamily="18" charset="0"/>
              </a:rPr>
              <a:t> сир </a:t>
            </a:r>
            <a:r>
              <a:rPr lang="ru-RU" sz="2000" dirty="0" err="1">
                <a:solidFill>
                  <a:srgbClr val="0070C0"/>
                </a:solidFill>
                <a:latin typeface="Times New Roman" pitchFamily="18" charset="0"/>
                <a:cs typeface="Times New Roman" pitchFamily="18" charset="0"/>
              </a:rPr>
              <a:t>аттыгар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икки</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аты</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аһата баайаллар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Кинилэр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биир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ийэттэн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төрөөбүт атыырдар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эбэтэр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биирэ</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хаһаайын киэнэ</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иккиһэ айан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hlinkClick r:id="rId2" tooltip="Сылгы"/>
              </a:rPr>
              <a:t>сылгыта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буолуохтаахтар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Сылгылар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бастаан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кинилэр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кэпсэтиилэрин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истиэн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сөптөөх киһини кырыыллар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Онтон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киһилии кэпсэтэн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бараллар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ол</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быыһыгар хаһаайыннарын, кинилэр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чугастааҕыларын дьылҕатын билгэлииллэр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Саспыт</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киһи баарын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биллэрдэҕинэ сылгы</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кырыыһыттан өлөр кутталланар</a:t>
            </a:r>
            <a:r>
              <a:rPr lang="ru-RU" sz="2000" dirty="0" smtClean="0">
                <a:solidFill>
                  <a:srgbClr val="0070C0"/>
                </a:solidFill>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a:p>
            <a:pPr algn="ctr"/>
            <a:r>
              <a:rPr lang="ru-RU" sz="2000" b="1" dirty="0" err="1">
                <a:solidFill>
                  <a:srgbClr val="C00000"/>
                </a:solidFill>
                <a:latin typeface="Times New Roman" pitchFamily="18" charset="0"/>
                <a:cs typeface="Times New Roman" pitchFamily="18" charset="0"/>
              </a:rPr>
              <a:t>Түннүккэ хайаҕаһы </a:t>
            </a:r>
            <a:r>
              <a:rPr lang="ru-RU" sz="2000" b="1" dirty="0" err="1" smtClean="0">
                <a:solidFill>
                  <a:srgbClr val="C00000"/>
                </a:solidFill>
                <a:latin typeface="Times New Roman" pitchFamily="18" charset="0"/>
                <a:cs typeface="Times New Roman" pitchFamily="18" charset="0"/>
              </a:rPr>
              <a:t>үүттээһин</a:t>
            </a:r>
            <a:endParaRPr lang="ru-RU" sz="2000" b="1" dirty="0">
              <a:solidFill>
                <a:srgbClr val="C00000"/>
              </a:solidFill>
              <a:latin typeface="Times New Roman" pitchFamily="18" charset="0"/>
              <a:cs typeface="Times New Roman" pitchFamily="18" charset="0"/>
            </a:endParaRPr>
          </a:p>
          <a:p>
            <a:pPr algn="just"/>
            <a:r>
              <a:rPr lang="ru-RU" sz="2000" dirty="0" err="1">
                <a:solidFill>
                  <a:srgbClr val="0070C0"/>
                </a:solidFill>
                <a:latin typeface="Times New Roman" pitchFamily="18" charset="0"/>
                <a:cs typeface="Times New Roman" pitchFamily="18" charset="0"/>
              </a:rPr>
              <a:t>Түүн ыалларын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дьиэтигэр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тиийэн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хотонтон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ынах</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сааҕын эһэр муус</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түннүккэ эриллэҕэс күлүүс тылынан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дьөлө үүттээн хайаҕас оҥороллор.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Ол</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хайаҕаска кулгаахтарын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даҕайан, хаһаайыттар кэнэҕэски олохторун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туһунан кэпсиир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саҥаны истэллэр</a:t>
            </a:r>
            <a:r>
              <a:rPr lang="ru-RU" sz="2000" dirty="0" smtClean="0">
                <a:solidFill>
                  <a:srgbClr val="0070C0"/>
                </a:solidFill>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a:p>
            <a:pPr algn="ctr"/>
            <a:r>
              <a:rPr lang="ru-RU" sz="2000" b="1" dirty="0" err="1">
                <a:solidFill>
                  <a:srgbClr val="C00000"/>
                </a:solidFill>
                <a:latin typeface="Times New Roman" pitchFamily="18" charset="0"/>
                <a:cs typeface="Times New Roman" pitchFamily="18" charset="0"/>
              </a:rPr>
              <a:t>Түннүк анныгар</a:t>
            </a:r>
            <a:r>
              <a:rPr lang="ru-RU" sz="2000" b="1" dirty="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иһиллээһин</a:t>
            </a:r>
            <a:endParaRPr lang="ru-RU" sz="2000" b="1" dirty="0">
              <a:solidFill>
                <a:srgbClr val="C00000"/>
              </a:solidFill>
              <a:latin typeface="Times New Roman" pitchFamily="18" charset="0"/>
              <a:cs typeface="Times New Roman" pitchFamily="18" charset="0"/>
            </a:endParaRPr>
          </a:p>
          <a:p>
            <a:pPr algn="just"/>
            <a:r>
              <a:rPr lang="ru-RU" sz="2000" dirty="0" err="1">
                <a:solidFill>
                  <a:srgbClr val="0070C0"/>
                </a:solidFill>
                <a:latin typeface="Times New Roman" pitchFamily="18" charset="0"/>
                <a:cs typeface="Times New Roman" pitchFamily="18" charset="0"/>
              </a:rPr>
              <a:t>Түүн ыалларын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түннүгүн анныгар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иһиллииллэр.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Хаһаайын уола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сотору</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кэминэн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ойохтонор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буоллаҕына иһиллээччи </a:t>
            </a:r>
            <a:r>
              <a:rPr lang="ru-RU" sz="2000" dirty="0" err="1">
                <a:solidFill>
                  <a:srgbClr val="0070C0"/>
                </a:solidFill>
                <a:latin typeface="Times New Roman" pitchFamily="18" charset="0"/>
                <a:cs typeface="Times New Roman" pitchFamily="18" charset="0"/>
                <a:hlinkClick r:id="rId3" tooltip="Бөрө"/>
              </a:rPr>
              <a:t>бөрө</a:t>
            </a:r>
            <a:r>
              <a:rPr lang="ru-RU" sz="2000" dirty="0" err="1">
                <a:solidFill>
                  <a:srgbClr val="0070C0"/>
                </a:solidFill>
                <a:latin typeface="Times New Roman" pitchFamily="18" charset="0"/>
                <a:cs typeface="Times New Roman" pitchFamily="18" charset="0"/>
              </a:rPr>
              <a:t> улуйар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саҥатын, оттон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кыыһа эргэ</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тахсар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түбэлтэтигэр </a:t>
            </a:r>
            <a:r>
              <a:rPr lang="ru-RU" sz="2000" dirty="0" err="1">
                <a:solidFill>
                  <a:srgbClr val="0070C0"/>
                </a:solidFill>
                <a:latin typeface="Times New Roman" pitchFamily="18" charset="0"/>
                <a:cs typeface="Times New Roman" pitchFamily="18" charset="0"/>
                <a:hlinkClick r:id="rId4" tooltip="Ыт"/>
              </a:rPr>
              <a:t>ыт</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үрэрин истэр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Дьахтар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төрүүрүгэр чыычаах</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ыллыыр</a:t>
            </a:r>
            <a:r>
              <a:rPr lang="ru-RU" sz="2000" dirty="0">
                <a:solidFill>
                  <a:srgbClr val="0070C0"/>
                </a:solidFill>
                <a:latin typeface="Times New Roman" pitchFamily="18" charset="0"/>
                <a:cs typeface="Times New Roman" pitchFamily="18" charset="0"/>
              </a:rPr>
              <a:t>. Ким </a:t>
            </a:r>
            <a:r>
              <a:rPr lang="ru-RU" sz="2000" dirty="0" err="1">
                <a:solidFill>
                  <a:srgbClr val="0070C0"/>
                </a:solidFill>
                <a:latin typeface="Times New Roman" pitchFamily="18" charset="0"/>
                <a:cs typeface="Times New Roman" pitchFamily="18" charset="0"/>
              </a:rPr>
              <a:t>эрэ</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бу</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дьонтон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өлөр буоллаҕына дьиэни</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сиппийэр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эбэтэр</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хаптаһынынан уһанар тыас</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иһиллэр</a:t>
            </a:r>
            <a:r>
              <a:rPr lang="ru-RU" sz="2000" dirty="0">
                <a:solidFill>
                  <a:srgbClr val="0070C0"/>
                </a:solidFill>
                <a:latin typeface="Times New Roman" pitchFamily="18" charset="0"/>
                <a:cs typeface="Times New Roman"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8926" y="0"/>
            <a:ext cx="6072230" cy="68634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err="1">
                <a:solidFill>
                  <a:srgbClr val="C00000"/>
                </a:solidFill>
                <a:latin typeface="Times New Roman" pitchFamily="18" charset="0"/>
                <a:cs typeface="Times New Roman" pitchFamily="18" charset="0"/>
              </a:rPr>
              <a:t>Суорунаны</a:t>
            </a:r>
            <a:r>
              <a:rPr lang="ru-RU" sz="2000" b="1" dirty="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эргитии</a:t>
            </a:r>
            <a:endParaRPr lang="ru-RU" sz="2000" b="1" dirty="0" smtClean="0">
              <a:solidFill>
                <a:srgbClr val="C00000"/>
              </a:solidFill>
              <a:latin typeface="Times New Roman" pitchFamily="18" charset="0"/>
              <a:cs typeface="Times New Roman" pitchFamily="18" charset="0"/>
            </a:endParaRPr>
          </a:p>
          <a:p>
            <a:pPr algn="ctr"/>
            <a:endParaRPr lang="ru-RU" sz="2000" b="1" dirty="0">
              <a:solidFill>
                <a:srgbClr val="C00000"/>
              </a:solidFill>
              <a:latin typeface="Times New Roman" pitchFamily="18" charset="0"/>
              <a:cs typeface="Times New Roman" pitchFamily="18" charset="0"/>
            </a:endParaRPr>
          </a:p>
          <a:p>
            <a:pPr algn="just"/>
            <a:r>
              <a:rPr lang="ru-RU" sz="1600" dirty="0" err="1">
                <a:solidFill>
                  <a:srgbClr val="0070C0"/>
                </a:solidFill>
                <a:latin typeface="Times New Roman" pitchFamily="18" charset="0"/>
                <a:cs typeface="Times New Roman" pitchFamily="18" charset="0"/>
              </a:rPr>
              <a:t>Аһаҕас эттээх</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киһини өлбүт буолан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кубулунарга</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тылларыгар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киллэрэллэр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Сөбүлэспит киһи сэрэбиэй</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буолуо</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үс түүн иннинэ</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ыалдьан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киирэн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барар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тэллэххэ-суорҕаҥҥа сытан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ынчыктыыр-бөтүөхтүүр, кэриэс</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тылын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этэр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ол</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кэнниттэн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үһүс күнүгэр </a:t>
            </a:r>
            <a:r>
              <a:rPr lang="ru-RU" sz="1600" dirty="0">
                <a:solidFill>
                  <a:srgbClr val="0070C0"/>
                </a:solidFill>
                <a:latin typeface="Times New Roman" pitchFamily="18" charset="0"/>
                <a:cs typeface="Times New Roman" pitchFamily="18" charset="0"/>
              </a:rPr>
              <a:t>«</a:t>
            </a:r>
            <a:r>
              <a:rPr lang="ru-RU" sz="1600" dirty="0" err="1">
                <a:solidFill>
                  <a:srgbClr val="0070C0"/>
                </a:solidFill>
                <a:latin typeface="Times New Roman" pitchFamily="18" charset="0"/>
                <a:cs typeface="Times New Roman" pitchFamily="18" charset="0"/>
              </a:rPr>
              <a:t>анараа</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дойдуга</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барар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Кинини</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аан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боруогун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аттыгар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ороҥҥо сытыараллар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Орон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тоботүн аннынан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сиппиири</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атаҕын диэки</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хобордооҕу, орон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тоботүн аттыгар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уулаах</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чааскыны</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уураллар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Бокуонньуктан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тимири</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кириэс</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hlinkClick r:id="rId2" tooltip="Быһах"/>
              </a:rPr>
              <a:t>быһах</a:t>
            </a:r>
            <a:r>
              <a:rPr lang="ru-RU" sz="1600" dirty="0" err="1">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hlinkClick r:id="rId3" tooltip="Биһилэх (маннык сирэй суох)"/>
              </a:rPr>
              <a:t>биһилэх</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барытын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усталлар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Онтон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маҥан таҥаһынан </a:t>
            </a:r>
            <a:r>
              <a:rPr lang="ru-RU" sz="1600" dirty="0">
                <a:solidFill>
                  <a:srgbClr val="0070C0"/>
                </a:solidFill>
                <a:latin typeface="Times New Roman" pitchFamily="18" charset="0"/>
                <a:cs typeface="Times New Roman" pitchFamily="18" charset="0"/>
              </a:rPr>
              <a:t>сабан баран, </a:t>
            </a:r>
            <a:r>
              <a:rPr lang="ru-RU" sz="1600" dirty="0" err="1">
                <a:solidFill>
                  <a:srgbClr val="0070C0"/>
                </a:solidFill>
                <a:latin typeface="Times New Roman" pitchFamily="18" charset="0"/>
                <a:cs typeface="Times New Roman" pitchFamily="18" charset="0"/>
              </a:rPr>
              <a:t>онно</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бокуонньук</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олүнньүгүн тикпит</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үс иннэлэрин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анньаллар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Бокуонньук</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өссө олүон иннинэ</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дьиэлээхтэр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ытыыллар-соҥууллар, аан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аттыгар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хоруоп</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маһын бэлэмнииллэр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Бокуонньугу</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харалаах</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аас</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тэллэххэ</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сытыаран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үөһэ этиллибитин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курдук</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оҥорон </a:t>
            </a:r>
            <a:r>
              <a:rPr lang="ru-RU" sz="1600" dirty="0">
                <a:solidFill>
                  <a:srgbClr val="0070C0"/>
                </a:solidFill>
                <a:latin typeface="Times New Roman" pitchFamily="18" charset="0"/>
                <a:cs typeface="Times New Roman" pitchFamily="18" charset="0"/>
              </a:rPr>
              <a:t>баран, </a:t>
            </a:r>
            <a:r>
              <a:rPr lang="ru-RU" sz="1600" dirty="0" err="1">
                <a:solidFill>
                  <a:srgbClr val="0070C0"/>
                </a:solidFill>
                <a:latin typeface="Times New Roman" pitchFamily="18" charset="0"/>
                <a:cs typeface="Times New Roman" pitchFamily="18" charset="0"/>
              </a:rPr>
              <a:t>таҥара мэтириэтинэн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сабаллар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оһох уотун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күлүнэн саба</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бүрүйэллэр.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Хараҥарар.</a:t>
            </a:r>
            <a:r>
              <a:rPr lang="ru-RU" sz="1600" dirty="0">
                <a:solidFill>
                  <a:srgbClr val="0070C0"/>
                </a:solidFill>
                <a:latin typeface="Times New Roman" pitchFamily="18" charset="0"/>
                <a:cs typeface="Times New Roman" pitchFamily="18" charset="0"/>
              </a:rPr>
              <a:t> Бары </a:t>
            </a:r>
            <a:r>
              <a:rPr lang="ru-RU" sz="1600" dirty="0" err="1">
                <a:solidFill>
                  <a:srgbClr val="0070C0"/>
                </a:solidFill>
                <a:latin typeface="Times New Roman" pitchFamily="18" charset="0"/>
                <a:cs typeface="Times New Roman" pitchFamily="18" charset="0"/>
              </a:rPr>
              <a:t>саҥата суох</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олороллор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Инники</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дьылҕаларын ыйытыан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баҕарааччылар кырдьаҕаһыпан саҕалаан биир-биир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уочаратынан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суорунаҕа чугаһыыллар.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Кэлбит</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киһи «олбүт» киһи аттыгар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туора</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соҕус турар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суорунаны</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эргитэр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Ол</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кэмҥэ эргитэр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киһи суорунаны</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кэпсииригэр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кордоһор.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Тыас-уус</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кыыкырдааһын боҕото буолар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Онтон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үоһээҥҥи таас</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эргитэргэ</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чэпчэ-эн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хаалар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чыыбыгырыы-чыыбыгырыы</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хабырына-хабырына</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иҥиэттэ-иҥиэттэ оро</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лаһыгырыы түһэн </a:t>
            </a:r>
            <a:r>
              <a:rPr lang="ru-RU" sz="1600" dirty="0">
                <a:solidFill>
                  <a:srgbClr val="0070C0"/>
                </a:solidFill>
                <a:latin typeface="Times New Roman" pitchFamily="18" charset="0"/>
                <a:cs typeface="Times New Roman" pitchFamily="18" charset="0"/>
              </a:rPr>
              <a:t>баран, </a:t>
            </a:r>
            <a:r>
              <a:rPr lang="ru-RU" sz="1600" dirty="0" err="1">
                <a:solidFill>
                  <a:srgbClr val="0070C0"/>
                </a:solidFill>
                <a:latin typeface="Times New Roman" pitchFamily="18" charset="0"/>
                <a:cs typeface="Times New Roman" pitchFamily="18" charset="0"/>
              </a:rPr>
              <a:t>кэпсээн</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барар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Эргитэ</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турар</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киһи дьылҕатын туһунан «өлбүт» киһи эрэ</a:t>
            </a:r>
            <a:r>
              <a:rPr lang="ru-RU" sz="1600" dirty="0">
                <a:solidFill>
                  <a:srgbClr val="0070C0"/>
                </a:solidFill>
                <a:latin typeface="Times New Roman" pitchFamily="18" charset="0"/>
                <a:cs typeface="Times New Roman" pitchFamily="18" charset="0"/>
              </a:rPr>
              <a:t> </a:t>
            </a:r>
            <a:r>
              <a:rPr lang="ru-RU" sz="1600" dirty="0" err="1">
                <a:solidFill>
                  <a:srgbClr val="0070C0"/>
                </a:solidFill>
                <a:latin typeface="Times New Roman" pitchFamily="18" charset="0"/>
                <a:cs typeface="Times New Roman" pitchFamily="18" charset="0"/>
              </a:rPr>
              <a:t>истэр</a:t>
            </a:r>
            <a:r>
              <a:rPr lang="ru-RU" sz="1600" dirty="0">
                <a:solidFill>
                  <a:srgbClr val="0070C0"/>
                </a:solidFill>
                <a:latin typeface="Times New Roman" pitchFamily="18" charset="0"/>
                <a:cs typeface="Times New Roman" pitchFamily="18" charset="0"/>
              </a:rPr>
              <a:t>.</a:t>
            </a:r>
          </a:p>
          <a:p>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3" name="Рисунок 2" descr="https://im0-tub-ru.yandex.net/i?id=f9b4640f783566d2a26bb222d0594bb0-l&amp;n=13"/>
          <p:cNvPicPr/>
          <p:nvPr/>
        </p:nvPicPr>
        <p:blipFill>
          <a:blip r:embed="rId4"/>
          <a:srcRect l="3648" t="16923" r="56468" b="24957"/>
          <a:stretch>
            <a:fillRect/>
          </a:stretch>
        </p:blipFill>
        <p:spPr bwMode="auto">
          <a:xfrm>
            <a:off x="142844" y="1571612"/>
            <a:ext cx="2643206" cy="278608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6050" y="142852"/>
            <a:ext cx="6215106" cy="65556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err="1" smtClean="0">
                <a:solidFill>
                  <a:srgbClr val="C00000"/>
                </a:solidFill>
                <a:latin typeface="Times New Roman" pitchFamily="18" charset="0"/>
                <a:cs typeface="Times New Roman" pitchFamily="18" charset="0"/>
              </a:rPr>
              <a:t>Бүргэһи сүүрдүү</a:t>
            </a:r>
            <a:endParaRPr lang="ru-RU" sz="2000" b="1" dirty="0" smtClean="0">
              <a:solidFill>
                <a:srgbClr val="C00000"/>
              </a:solidFill>
              <a:latin typeface="Times New Roman" pitchFamily="18" charset="0"/>
              <a:cs typeface="Times New Roman" pitchFamily="18" charset="0"/>
            </a:endParaRPr>
          </a:p>
          <a:p>
            <a:pPr algn="just"/>
            <a:r>
              <a:rPr lang="ru-RU" sz="2000" dirty="0" err="1" smtClean="0">
                <a:solidFill>
                  <a:srgbClr val="0070C0"/>
                </a:solidFill>
                <a:latin typeface="Times New Roman" pitchFamily="18" charset="0"/>
                <a:cs typeface="Times New Roman" pitchFamily="18" charset="0"/>
              </a:rPr>
              <a:t>Хобордоох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түгэҕэр туойунан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ортотугар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кыра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төгүрүгү оҥороллор.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Ити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төгүрүктэн хобордоох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кытыытыгар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диэри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суоллары</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ыыталлар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Бүргэс тугааҕар иннэни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анньаллар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Иннэҕэ </a:t>
            </a:r>
            <a:r>
              <a:rPr lang="ru-RU" sz="2000" dirty="0" smtClean="0">
                <a:solidFill>
                  <a:srgbClr val="0070C0"/>
                </a:solidFill>
                <a:latin typeface="Times New Roman" pitchFamily="18" charset="0"/>
                <a:cs typeface="Times New Roman" pitchFamily="18" charset="0"/>
              </a:rPr>
              <a:t>сап </a:t>
            </a:r>
            <a:r>
              <a:rPr lang="ru-RU" sz="2000" dirty="0" err="1" smtClean="0">
                <a:solidFill>
                  <a:srgbClr val="0070C0"/>
                </a:solidFill>
                <a:latin typeface="Times New Roman" pitchFamily="18" charset="0"/>
                <a:cs typeface="Times New Roman" pitchFamily="18" charset="0"/>
              </a:rPr>
              <a:t>уган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ба-ран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бүргэһи хобордоох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оруобуна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орготун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үрдүнэн туһаайан сабыттан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тутан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турал-лар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Бүргэһи хамсатыа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суохтааххын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Ол</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эрээри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сотору</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кэминэн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бүргэс син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биир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хамсаан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киирэн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барар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Хайа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диэки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суолга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түбэһэриттэн киһи дьылҕатын билэллэр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Илин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диэки</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hlinkClick r:id="rId2" tooltip="Айыыһыт"/>
              </a:rPr>
              <a:t>Айыыһыт</a:t>
            </a:r>
            <a:r>
              <a:rPr lang="ru-RU" sz="2000" dirty="0" err="1" smtClean="0">
                <a:solidFill>
                  <a:srgbClr val="0070C0"/>
                </a:solidFill>
                <a:latin typeface="Times New Roman" pitchFamily="18" charset="0"/>
                <a:cs typeface="Times New Roman" pitchFamily="18" charset="0"/>
              </a:rPr>
              <a:t> уонна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hlinkClick r:id="rId3" tooltip="Иэйэхсит (маннык сирэй суох)"/>
              </a:rPr>
              <a:t>Иэйэхсит</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суолугар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түбэстэҕинэ таайааччы</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элбэх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оҕолонуохтаах.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Оттон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арҕаа «абааһы суолугар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хайыстаҕына таайар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киһи өлүөн сөп.</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Хотугулуу-арҕаа, дьаҥ-дьаһах төрдүгэр </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ыалдьар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диэн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буолар</a:t>
            </a:r>
            <a:r>
              <a:rPr lang="ru-RU" sz="2000" dirty="0" smtClean="0">
                <a:solidFill>
                  <a:srgbClr val="0070C0"/>
                </a:solidFill>
                <a:latin typeface="Times New Roman" pitchFamily="18" charset="0"/>
                <a:cs typeface="Times New Roman" pitchFamily="18" charset="0"/>
              </a:rPr>
              <a:t>. Маятник хоту «</a:t>
            </a:r>
            <a:r>
              <a:rPr lang="ru-RU" sz="2000" dirty="0" err="1" smtClean="0">
                <a:solidFill>
                  <a:srgbClr val="0070C0"/>
                </a:solidFill>
                <a:latin typeface="Times New Roman" pitchFamily="18" charset="0"/>
                <a:cs typeface="Times New Roman" pitchFamily="18" charset="0"/>
              </a:rPr>
              <a:t>оттуур-мастыыр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суолу</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ыйдаҕына киһи дьадаҥы буолар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Хотугулуу-илин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сайыҥҥы күн тахсар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сиригэр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ынах</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сүөһү таҥараларыгар хайыстаҕына сүоһүнэн байыа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Оттон</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соҕуруулуу-илин сылгы</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таҥарата </a:t>
            </a:r>
            <a:r>
              <a:rPr lang="ru-RU" sz="2000" dirty="0" err="1" smtClean="0">
                <a:solidFill>
                  <a:srgbClr val="0070C0"/>
                </a:solidFill>
                <a:latin typeface="Times New Roman" pitchFamily="18" charset="0"/>
                <a:cs typeface="Times New Roman" pitchFamily="18" charset="0"/>
                <a:hlinkClick r:id="rId4" tooltip="Күрүө Дьөһөгөй (маннык сирэй суох)"/>
              </a:rPr>
              <a:t>Күрүө Дьөһөгөйгө</a:t>
            </a:r>
            <a:r>
              <a:rPr lang="ru-RU" sz="2000" dirty="0" err="1" smtClean="0">
                <a:solidFill>
                  <a:srgbClr val="0070C0"/>
                </a:solidFill>
                <a:latin typeface="Times New Roman" pitchFamily="18" charset="0"/>
                <a:cs typeface="Times New Roman" pitchFamily="18" charset="0"/>
              </a:rPr>
              <a:t> тириэрдэр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кыһыҥҥы күн тахсар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суолугар</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түбэстэҕинэ сылгыта</a:t>
            </a:r>
            <a:r>
              <a:rPr lang="ru-RU" sz="2000" dirty="0" smtClean="0">
                <a:solidFill>
                  <a:srgbClr val="0070C0"/>
                </a:solidFill>
                <a:latin typeface="Times New Roman" pitchFamily="18" charset="0"/>
                <a:cs typeface="Times New Roman" pitchFamily="18" charset="0"/>
              </a:rPr>
              <a:t> </a:t>
            </a:r>
            <a:r>
              <a:rPr lang="ru-RU" sz="2000" dirty="0" err="1" smtClean="0">
                <a:solidFill>
                  <a:srgbClr val="0070C0"/>
                </a:solidFill>
                <a:latin typeface="Times New Roman" pitchFamily="18" charset="0"/>
                <a:cs typeface="Times New Roman" pitchFamily="18" charset="0"/>
              </a:rPr>
              <a:t>дэлэйиэ</a:t>
            </a:r>
            <a:r>
              <a:rPr lang="ru-RU" sz="2000" dirty="0" smtClean="0">
                <a:solidFill>
                  <a:srgbClr val="0070C0"/>
                </a:solidFill>
                <a:latin typeface="Times New Roman" pitchFamily="18" charset="0"/>
                <a:cs typeface="Times New Roman" pitchFamily="18" charset="0"/>
              </a:rPr>
              <a:t>.</a:t>
            </a:r>
            <a:endParaRPr lang="ru-RU" sz="2000" dirty="0">
              <a:solidFill>
                <a:srgbClr val="0070C0"/>
              </a:solidFill>
              <a:latin typeface="Times New Roman" pitchFamily="18" charset="0"/>
              <a:cs typeface="Times New Roman" pitchFamily="18" charset="0"/>
            </a:endParaRPr>
          </a:p>
        </p:txBody>
      </p:sp>
      <p:pic>
        <p:nvPicPr>
          <p:cNvPr id="3" name="Рисунок 2" descr="https://yakkii.ru/wp-content/uploads/2018/01/a823fa36-84a7-40bc-8ffe-0e1658d7ce08.jpg"/>
          <p:cNvPicPr/>
          <p:nvPr/>
        </p:nvPicPr>
        <p:blipFill>
          <a:blip r:embed="rId5"/>
          <a:srcRect/>
          <a:stretch>
            <a:fillRect/>
          </a:stretch>
        </p:blipFill>
        <p:spPr bwMode="auto">
          <a:xfrm>
            <a:off x="142844" y="1214422"/>
            <a:ext cx="2571768" cy="342902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yakkii.ru/wp-content/uploads/2018/01/c82480a9-929a-4e5d-b3b9-5813dcff3bac.jpg"/>
          <p:cNvPicPr>
            <a:picLocks noChangeAspect="1" noChangeArrowheads="1"/>
          </p:cNvPicPr>
          <p:nvPr/>
        </p:nvPicPr>
        <p:blipFill>
          <a:blip r:embed="rId2"/>
          <a:srcRect/>
          <a:stretch>
            <a:fillRect/>
          </a:stretch>
        </p:blipFill>
        <p:spPr bwMode="auto">
          <a:xfrm>
            <a:off x="357159" y="357166"/>
            <a:ext cx="3714776" cy="2786082"/>
          </a:xfrm>
          <a:prstGeom prst="rect">
            <a:avLst/>
          </a:prstGeom>
          <a:noFill/>
        </p:spPr>
      </p:pic>
      <p:pic>
        <p:nvPicPr>
          <p:cNvPr id="35844" name="Picture 4" descr="https://image.jimcdn.com/app/cms/image/transf/none/path/sdf3069093fced168/image/i9808cd076d77f15a/version/1568098174/image.jpg"/>
          <p:cNvPicPr>
            <a:picLocks noChangeAspect="1" noChangeArrowheads="1"/>
          </p:cNvPicPr>
          <p:nvPr/>
        </p:nvPicPr>
        <p:blipFill>
          <a:blip r:embed="rId3"/>
          <a:srcRect/>
          <a:stretch>
            <a:fillRect/>
          </a:stretch>
        </p:blipFill>
        <p:spPr bwMode="auto">
          <a:xfrm>
            <a:off x="5143504" y="357166"/>
            <a:ext cx="3643338" cy="2726811"/>
          </a:xfrm>
          <a:prstGeom prst="rect">
            <a:avLst/>
          </a:prstGeom>
          <a:noFill/>
        </p:spPr>
      </p:pic>
      <p:pic>
        <p:nvPicPr>
          <p:cNvPr id="35848" name="Picture 8" descr="https://yakkii.ru/wp-content/uploads/2018/01/c185c986-4c82-476c-8544-e4393695e604.jpg"/>
          <p:cNvPicPr>
            <a:picLocks noChangeAspect="1" noChangeArrowheads="1"/>
          </p:cNvPicPr>
          <p:nvPr/>
        </p:nvPicPr>
        <p:blipFill>
          <a:blip r:embed="rId4"/>
          <a:srcRect/>
          <a:stretch>
            <a:fillRect/>
          </a:stretch>
        </p:blipFill>
        <p:spPr bwMode="auto">
          <a:xfrm>
            <a:off x="357158" y="3286124"/>
            <a:ext cx="2559037" cy="3412049"/>
          </a:xfrm>
          <a:prstGeom prst="rect">
            <a:avLst/>
          </a:prstGeom>
          <a:noFill/>
        </p:spPr>
      </p:pic>
      <p:pic>
        <p:nvPicPr>
          <p:cNvPr id="35850" name="Picture 10" descr="http://xang-biblio.ru/wp-content/uploads/2019/01/whatsapp-image-2019-01-29-at-10.25.17.jpeg"/>
          <p:cNvPicPr>
            <a:picLocks noChangeAspect="1" noChangeArrowheads="1"/>
          </p:cNvPicPr>
          <p:nvPr/>
        </p:nvPicPr>
        <p:blipFill>
          <a:blip r:embed="rId5"/>
          <a:srcRect/>
          <a:stretch>
            <a:fillRect/>
          </a:stretch>
        </p:blipFill>
        <p:spPr bwMode="auto">
          <a:xfrm>
            <a:off x="5500694" y="3286124"/>
            <a:ext cx="3357585" cy="3357586"/>
          </a:xfrm>
          <a:prstGeom prst="rect">
            <a:avLst/>
          </a:prstGeom>
          <a:noFill/>
        </p:spPr>
      </p:pic>
      <p:pic>
        <p:nvPicPr>
          <p:cNvPr id="35852" name="Picture 12" descr="https://im0-tub-ru.yandex.net/i?id=3b19e5d196129e86dd3f4fdc51f0c9ba-l&amp;n=13"/>
          <p:cNvPicPr>
            <a:picLocks noChangeAspect="1" noChangeArrowheads="1"/>
          </p:cNvPicPr>
          <p:nvPr/>
        </p:nvPicPr>
        <p:blipFill>
          <a:blip r:embed="rId6"/>
          <a:srcRect/>
          <a:stretch>
            <a:fillRect/>
          </a:stretch>
        </p:blipFill>
        <p:spPr bwMode="auto">
          <a:xfrm>
            <a:off x="2714612" y="2143116"/>
            <a:ext cx="3000396" cy="300039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srcRect/>
          <a:stretch>
            <a:fillRect/>
          </a:stretch>
        </p:blipFill>
        <p:spPr bwMode="auto">
          <a:xfrm>
            <a:off x="214282" y="857232"/>
            <a:ext cx="4786346" cy="4864100"/>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6147" name="Rectangle 2"/>
          <p:cNvSpPr>
            <a:spLocks noChangeArrowheads="1"/>
          </p:cNvSpPr>
          <p:nvPr/>
        </p:nvSpPr>
        <p:spPr bwMode="auto">
          <a:xfrm>
            <a:off x="5143504" y="685800"/>
            <a:ext cx="3857652" cy="5410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r>
              <a:rPr lang="ru-RU" sz="2000" b="0" dirty="0">
                <a:solidFill>
                  <a:srgbClr val="006600"/>
                </a:solidFill>
                <a:latin typeface="Times New Roman" pitchFamily="18" charset="0"/>
              </a:rPr>
              <a:t/>
            </a:r>
            <a:br>
              <a:rPr lang="ru-RU" sz="2000" b="0" dirty="0">
                <a:solidFill>
                  <a:srgbClr val="006600"/>
                </a:solidFill>
                <a:latin typeface="Times New Roman" pitchFamily="18" charset="0"/>
              </a:rPr>
            </a:br>
            <a:r>
              <a:rPr lang="ru-RU" sz="2400" dirty="0" err="1">
                <a:solidFill>
                  <a:srgbClr val="FF3300"/>
                </a:solidFill>
                <a:latin typeface="Times New Roman" pitchFamily="18" charset="0"/>
              </a:rPr>
              <a:t>Эргэ</a:t>
            </a:r>
            <a:r>
              <a:rPr lang="ru-RU" sz="2400" dirty="0">
                <a:solidFill>
                  <a:srgbClr val="FF3300"/>
                </a:solidFill>
                <a:latin typeface="Times New Roman" pitchFamily="18" charset="0"/>
              </a:rPr>
              <a:t> </a:t>
            </a:r>
            <a:r>
              <a:rPr lang="ru-RU" sz="2400" dirty="0" err="1">
                <a:solidFill>
                  <a:srgbClr val="FF3300"/>
                </a:solidFill>
                <a:latin typeface="Times New Roman" pitchFamily="18" charset="0"/>
              </a:rPr>
              <a:t>дьыл</a:t>
            </a:r>
            <a:r>
              <a:rPr lang="ru-RU" sz="2400" dirty="0">
                <a:solidFill>
                  <a:srgbClr val="FF3300"/>
                </a:solidFill>
                <a:latin typeface="Times New Roman" pitchFamily="18" charset="0"/>
              </a:rPr>
              <a:t>.</a:t>
            </a:r>
            <a:br>
              <a:rPr lang="ru-RU" sz="2400" dirty="0">
                <a:solidFill>
                  <a:srgbClr val="FF3300"/>
                </a:solidFill>
                <a:latin typeface="Times New Roman" pitchFamily="18" charset="0"/>
              </a:rPr>
            </a:br>
            <a:r>
              <a:rPr lang="sah-RU" sz="2400" dirty="0">
                <a:solidFill>
                  <a:srgbClr val="FF3300"/>
                </a:solidFill>
                <a:latin typeface="Times New Roman" pitchFamily="18" charset="0"/>
              </a:rPr>
              <a:t>Эргэ дьыл диэн алта ыйдаах хараҥа, тымныы кэм. Ый суоллуур кэмэ. Ый быата түһэр кэмэ. Ол аата ый сырдыга түһэрэ ааттанар. Эргэ дьыл саҕаланыыта күн күһүҥҥү тэҥнэһииттэн буолар. Балаҕан ыйын </a:t>
            </a:r>
            <a:r>
              <a:rPr lang="ru-RU" sz="2400" dirty="0">
                <a:solidFill>
                  <a:srgbClr val="FF3300"/>
                </a:solidFill>
                <a:latin typeface="Times New Roman" pitchFamily="18" charset="0"/>
              </a:rPr>
              <a:t>23-тэн. Б</a:t>
            </a:r>
            <a:r>
              <a:rPr lang="sah-RU" sz="2400" dirty="0">
                <a:solidFill>
                  <a:srgbClr val="FF3300"/>
                </a:solidFill>
                <a:latin typeface="Times New Roman" pitchFamily="18" charset="0"/>
              </a:rPr>
              <a:t>ү</a:t>
            </a:r>
            <a:r>
              <a:rPr lang="ru-RU" sz="2400" dirty="0" err="1">
                <a:solidFill>
                  <a:srgbClr val="FF3300"/>
                </a:solidFill>
                <a:latin typeface="Times New Roman" pitchFamily="18" charset="0"/>
              </a:rPr>
              <a:t>тэр</a:t>
            </a:r>
            <a:r>
              <a:rPr lang="ru-RU" sz="2400" dirty="0">
                <a:solidFill>
                  <a:srgbClr val="FF3300"/>
                </a:solidFill>
                <a:latin typeface="Times New Roman" pitchFamily="18" charset="0"/>
              </a:rPr>
              <a:t> </a:t>
            </a:r>
            <a:r>
              <a:rPr lang="ru-RU" sz="2400" dirty="0" err="1">
                <a:solidFill>
                  <a:srgbClr val="FF3300"/>
                </a:solidFill>
                <a:latin typeface="Times New Roman" pitchFamily="18" charset="0"/>
              </a:rPr>
              <a:t>кэмэ</a:t>
            </a:r>
            <a:r>
              <a:rPr lang="ru-RU" sz="2400" dirty="0">
                <a:solidFill>
                  <a:srgbClr val="FF3300"/>
                </a:solidFill>
                <a:latin typeface="Times New Roman" pitchFamily="18" charset="0"/>
              </a:rPr>
              <a:t> – </a:t>
            </a:r>
            <a:r>
              <a:rPr lang="ru-RU" sz="2400" dirty="0" err="1">
                <a:solidFill>
                  <a:srgbClr val="FF3300"/>
                </a:solidFill>
                <a:latin typeface="Times New Roman" pitchFamily="18" charset="0"/>
              </a:rPr>
              <a:t>күн сааскы</a:t>
            </a:r>
            <a:r>
              <a:rPr lang="ru-RU" sz="2400" dirty="0">
                <a:solidFill>
                  <a:srgbClr val="FF3300"/>
                </a:solidFill>
                <a:latin typeface="Times New Roman" pitchFamily="18" charset="0"/>
              </a:rPr>
              <a:t> </a:t>
            </a:r>
            <a:r>
              <a:rPr lang="ru-RU" sz="2400" dirty="0" err="1">
                <a:solidFill>
                  <a:srgbClr val="FF3300"/>
                </a:solidFill>
                <a:latin typeface="Times New Roman" pitchFamily="18" charset="0"/>
              </a:rPr>
              <a:t>тэҥнэһиитэ </a:t>
            </a:r>
            <a:r>
              <a:rPr lang="ru-RU" sz="2400" dirty="0">
                <a:solidFill>
                  <a:srgbClr val="FF3300"/>
                </a:solidFill>
                <a:latin typeface="Times New Roman" pitchFamily="18" charset="0"/>
              </a:rPr>
              <a:t>– </a:t>
            </a:r>
            <a:r>
              <a:rPr lang="ru-RU" sz="2400" dirty="0" err="1">
                <a:solidFill>
                  <a:srgbClr val="FF3300"/>
                </a:solidFill>
                <a:latin typeface="Times New Roman" pitchFamily="18" charset="0"/>
              </a:rPr>
              <a:t>кулун</a:t>
            </a:r>
            <a:r>
              <a:rPr lang="ru-RU" sz="2400" dirty="0">
                <a:solidFill>
                  <a:srgbClr val="FF3300"/>
                </a:solidFill>
                <a:latin typeface="Times New Roman" pitchFamily="18" charset="0"/>
              </a:rPr>
              <a:t> </a:t>
            </a:r>
            <a:r>
              <a:rPr lang="ru-RU" sz="2400" dirty="0" err="1">
                <a:solidFill>
                  <a:srgbClr val="FF3300"/>
                </a:solidFill>
                <a:latin typeface="Times New Roman" pitchFamily="18" charset="0"/>
              </a:rPr>
              <a:t>тутар</a:t>
            </a:r>
            <a:r>
              <a:rPr lang="ru-RU" sz="2400" dirty="0">
                <a:solidFill>
                  <a:srgbClr val="FF3300"/>
                </a:solidFill>
                <a:latin typeface="Times New Roman" pitchFamily="18" charset="0"/>
              </a:rPr>
              <a:t> 22-тэ.</a:t>
            </a:r>
            <a:r>
              <a:rPr lang="sah-RU" sz="2400" b="0" dirty="0">
                <a:solidFill>
                  <a:srgbClr val="006600"/>
                </a:solidFill>
                <a:latin typeface="Times New Roman" pitchFamily="18" charset="0"/>
              </a:rPr>
              <a:t> </a:t>
            </a:r>
            <a:endParaRPr lang="ru-RU" sz="2400" b="0" dirty="0">
              <a:solidFill>
                <a:srgbClr val="006600"/>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srcRect/>
          <a:stretch>
            <a:fillRect/>
          </a:stretch>
        </p:blipFill>
        <p:spPr bwMode="auto">
          <a:xfrm>
            <a:off x="228600" y="1143000"/>
            <a:ext cx="4102100" cy="4114800"/>
          </a:xfrm>
          <a:prstGeom prst="rect">
            <a:avLst/>
          </a:prstGeom>
          <a:noFill/>
          <a:ln w="9525">
            <a:noFill/>
            <a:miter lim="800000"/>
            <a:headEnd/>
            <a:tailEnd/>
          </a:ln>
        </p:spPr>
      </p:pic>
      <p:sp>
        <p:nvSpPr>
          <p:cNvPr id="7171" name="Rectangle 4"/>
          <p:cNvSpPr>
            <a:spLocks noChangeArrowheads="1"/>
          </p:cNvSpPr>
          <p:nvPr/>
        </p:nvSpPr>
        <p:spPr bwMode="auto">
          <a:xfrm>
            <a:off x="4724400" y="838200"/>
            <a:ext cx="4114800" cy="5334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0" hangingPunct="0"/>
            <a:r>
              <a:rPr lang="sah-RU" sz="2400" dirty="0">
                <a:solidFill>
                  <a:srgbClr val="FF3300"/>
                </a:solidFill>
                <a:latin typeface="Times New Roman" pitchFamily="18" charset="0"/>
              </a:rPr>
              <a:t>Тохсунньу.Киһи.Кэскил.</a:t>
            </a:r>
            <a:br>
              <a:rPr lang="sah-RU" sz="2400" dirty="0">
                <a:solidFill>
                  <a:srgbClr val="FF3300"/>
                </a:solidFill>
                <a:latin typeface="Times New Roman" pitchFamily="18" charset="0"/>
              </a:rPr>
            </a:br>
            <a:r>
              <a:rPr lang="sah-RU" sz="2400" dirty="0">
                <a:solidFill>
                  <a:srgbClr val="FF3300"/>
                </a:solidFill>
                <a:latin typeface="Times New Roman" pitchFamily="18" charset="0"/>
              </a:rPr>
              <a:t>Тохсунньу – кыстык аҕыс ыйыттан төрдүһэ. Кыһыҥҥы иккис ый. Бу ый аата тоҕус сыыппара -ны кытта ситимнээх. Тоҕус сыыппара толору буолуу бэлиэтэ. Тохсунньу </a:t>
            </a:r>
            <a:r>
              <a:rPr lang="ru-RU" sz="2400" dirty="0">
                <a:solidFill>
                  <a:srgbClr val="FF3300"/>
                </a:solidFill>
                <a:latin typeface="Times New Roman" pitchFamily="18" charset="0"/>
              </a:rPr>
              <a:t>31 </a:t>
            </a:r>
            <a:r>
              <a:rPr lang="sah-RU" sz="2400" dirty="0">
                <a:solidFill>
                  <a:srgbClr val="FF3300"/>
                </a:solidFill>
                <a:latin typeface="Times New Roman" pitchFamily="18" charset="0"/>
              </a:rPr>
              <a:t>күнүгэр кыстык ортото буолар. Аҕыс ыйтан түөрдэ (алтынньы, сэтинньи, ахсынньы, тохсунньу) бүтэр.</a:t>
            </a:r>
            <a:r>
              <a:rPr lang="sah-RU" sz="2400" b="0" dirty="0">
                <a:solidFill>
                  <a:srgbClr val="006600"/>
                </a:solidFill>
                <a:latin typeface="Times New Roman" pitchFamily="18" charset="0"/>
              </a:rPr>
              <a:t> </a:t>
            </a:r>
            <a:endParaRPr lang="ru-RU" sz="2400" b="0" dirty="0">
              <a:solidFill>
                <a:srgbClr val="006600"/>
              </a:solidFill>
              <a:latin typeface="Times New Roman" pitchFamily="18" charset="0"/>
            </a:endParaRPr>
          </a:p>
        </p:txBody>
      </p:sp>
      <p:sp>
        <p:nvSpPr>
          <p:cNvPr id="18433" name="Rectangle 1"/>
          <p:cNvSpPr>
            <a:spLocks noChangeArrowheads="1"/>
          </p:cNvSpPr>
          <p:nvPr/>
        </p:nvSpPr>
        <p:spPr bwMode="auto">
          <a:xfrm>
            <a:off x="0" y="285728"/>
            <a:ext cx="392905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Тохсунньу</a:t>
            </a:r>
            <a:r>
              <a:rPr kumimoji="0" lang="ru-RU" sz="3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sz="32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ый</a:t>
            </a:r>
            <a:endParaRPr kumimoji="0" lang="ru-RU" sz="32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357158" y="685800"/>
            <a:ext cx="8429684" cy="5486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eaLnBrk="0" hangingPunct="0"/>
            <a:r>
              <a:rPr lang="ru-RU" sz="3600" b="0" dirty="0">
                <a:solidFill>
                  <a:srgbClr val="006600"/>
                </a:solidFill>
                <a:latin typeface="Times New Roman" pitchFamily="18" charset="0"/>
              </a:rPr>
              <a:t>	</a:t>
            </a:r>
            <a:r>
              <a:rPr lang="ru-RU" sz="2800" b="1" dirty="0" err="1" smtClean="0">
                <a:solidFill>
                  <a:srgbClr val="FF0000"/>
                </a:solidFill>
                <a:latin typeface="Times New Roman" pitchFamily="18" charset="0"/>
              </a:rPr>
              <a:t>Тохсунньу</a:t>
            </a:r>
            <a:r>
              <a:rPr lang="ru-RU" sz="2800" b="1" dirty="0" smtClean="0">
                <a:solidFill>
                  <a:srgbClr val="FF0000"/>
                </a:solidFill>
                <a:latin typeface="Times New Roman" pitchFamily="18" charset="0"/>
              </a:rPr>
              <a:t> - </a:t>
            </a:r>
            <a:r>
              <a:rPr lang="ru-RU" sz="2800" b="1" dirty="0" err="1">
                <a:solidFill>
                  <a:srgbClr val="FF0000"/>
                </a:solidFill>
                <a:latin typeface="Times New Roman" pitchFamily="18" charset="0"/>
              </a:rPr>
              <a:t>Таҥха Хаан</a:t>
            </a:r>
            <a:r>
              <a:rPr lang="ru-RU" sz="2800" b="1" dirty="0">
                <a:solidFill>
                  <a:srgbClr val="FF0000"/>
                </a:solidFill>
                <a:latin typeface="Times New Roman" pitchFamily="18" charset="0"/>
              </a:rPr>
              <a:t> </a:t>
            </a:r>
            <a:r>
              <a:rPr lang="ru-RU" sz="2800" b="1" dirty="0" err="1">
                <a:solidFill>
                  <a:srgbClr val="FF0000"/>
                </a:solidFill>
                <a:latin typeface="Times New Roman" pitchFamily="18" charset="0"/>
              </a:rPr>
              <a:t>ыйа</a:t>
            </a:r>
            <a:r>
              <a:rPr lang="ru-RU" sz="2800" b="1" dirty="0">
                <a:solidFill>
                  <a:srgbClr val="FF0000"/>
                </a:solidFill>
                <a:latin typeface="Times New Roman" pitchFamily="18" charset="0"/>
              </a:rPr>
              <a:t>. </a:t>
            </a:r>
            <a:r>
              <a:rPr lang="ru-RU" sz="2800" b="0" dirty="0">
                <a:solidFill>
                  <a:srgbClr val="006600"/>
                </a:solidFill>
                <a:latin typeface="Times New Roman" pitchFamily="18" charset="0"/>
              </a:rPr>
              <a:t/>
            </a:r>
            <a:br>
              <a:rPr lang="ru-RU" sz="2800" b="0" dirty="0">
                <a:solidFill>
                  <a:srgbClr val="006600"/>
                </a:solidFill>
                <a:latin typeface="Times New Roman" pitchFamily="18" charset="0"/>
              </a:rPr>
            </a:br>
            <a:r>
              <a:rPr lang="ru-RU" sz="2800" b="0" dirty="0" err="1">
                <a:solidFill>
                  <a:srgbClr val="006600"/>
                </a:solidFill>
                <a:latin typeface="Times New Roman" pitchFamily="18" charset="0"/>
              </a:rPr>
              <a:t>Тохсунньу</a:t>
            </a:r>
            <a:r>
              <a:rPr lang="ru-RU" sz="2800" b="0" dirty="0">
                <a:solidFill>
                  <a:srgbClr val="006600"/>
                </a:solidFill>
                <a:latin typeface="Times New Roman" pitchFamily="18" charset="0"/>
              </a:rPr>
              <a:t> – </a:t>
            </a:r>
            <a:r>
              <a:rPr lang="ru-RU" sz="2800" b="0" dirty="0" err="1">
                <a:solidFill>
                  <a:srgbClr val="006600"/>
                </a:solidFill>
                <a:latin typeface="Times New Roman" pitchFamily="18" charset="0"/>
              </a:rPr>
              <a:t>хараҥа ый</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Бу</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ыйга</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Таҥха Хаан</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чугаһыыр.</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Кинини</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ыҥырар </a:t>
            </a:r>
            <a:r>
              <a:rPr lang="ru-RU" sz="2800" b="0" dirty="0">
                <a:solidFill>
                  <a:srgbClr val="006600"/>
                </a:solidFill>
                <a:latin typeface="Times New Roman" pitchFamily="18" charset="0"/>
              </a:rPr>
              <a:t>тыл «</a:t>
            </a:r>
            <a:r>
              <a:rPr lang="ru-RU" sz="2800" b="0" dirty="0" err="1">
                <a:solidFill>
                  <a:srgbClr val="006600"/>
                </a:solidFill>
                <a:latin typeface="Times New Roman" pitchFamily="18" charset="0"/>
              </a:rPr>
              <a:t>Туску</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диэн</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Бэлиэтэ</a:t>
            </a:r>
            <a:r>
              <a:rPr lang="ru-RU" sz="2800" b="0" dirty="0">
                <a:solidFill>
                  <a:srgbClr val="006600"/>
                </a:solidFill>
                <a:latin typeface="Times New Roman" pitchFamily="18" charset="0"/>
              </a:rPr>
              <a:t> – </a:t>
            </a:r>
            <a:r>
              <a:rPr lang="ru-RU" sz="2800" b="0" dirty="0" err="1">
                <a:solidFill>
                  <a:srgbClr val="006600"/>
                </a:solidFill>
                <a:latin typeface="Times New Roman" pitchFamily="18" charset="0"/>
              </a:rPr>
              <a:t>орто</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күөрчэх ойуу</a:t>
            </a:r>
            <a:r>
              <a:rPr lang="ru-RU" sz="2800" b="0" dirty="0">
                <a:solidFill>
                  <a:srgbClr val="006600"/>
                </a:solidFill>
                <a:latin typeface="Times New Roman" pitchFamily="18" charset="0"/>
              </a:rPr>
              <a:t>.</a:t>
            </a:r>
            <a:br>
              <a:rPr lang="ru-RU" sz="2800" b="0" dirty="0">
                <a:solidFill>
                  <a:srgbClr val="006600"/>
                </a:solidFill>
                <a:latin typeface="Times New Roman" pitchFamily="18" charset="0"/>
              </a:rPr>
            </a:br>
            <a:r>
              <a:rPr lang="ru-RU" sz="2800" b="0" dirty="0" err="1">
                <a:solidFill>
                  <a:srgbClr val="006600"/>
                </a:solidFill>
                <a:latin typeface="Times New Roman" pitchFamily="18" charset="0"/>
              </a:rPr>
              <a:t>Туску</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туску</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туску</a:t>
            </a:r>
            <a:r>
              <a:rPr lang="ru-RU" sz="2800" b="0" dirty="0">
                <a:solidFill>
                  <a:srgbClr val="006600"/>
                </a:solidFill>
                <a:latin typeface="Times New Roman" pitchFamily="18" charset="0"/>
              </a:rPr>
              <a:t>!</a:t>
            </a:r>
            <a:br>
              <a:rPr lang="ru-RU" sz="2800" b="0" dirty="0">
                <a:solidFill>
                  <a:srgbClr val="006600"/>
                </a:solidFill>
                <a:latin typeface="Times New Roman" pitchFamily="18" charset="0"/>
              </a:rPr>
            </a:br>
            <a:r>
              <a:rPr lang="ru-RU" sz="2800" b="0" dirty="0">
                <a:solidFill>
                  <a:srgbClr val="006600"/>
                </a:solidFill>
                <a:latin typeface="Times New Roman" pitchFamily="18" charset="0"/>
              </a:rPr>
              <a:t>Та</a:t>
            </a:r>
            <a:r>
              <a:rPr lang="sah-RU" sz="2800" b="0" dirty="0">
                <a:solidFill>
                  <a:srgbClr val="006600"/>
                </a:solidFill>
                <a:latin typeface="Times New Roman" pitchFamily="18" charset="0"/>
              </a:rPr>
              <a:t>ҥхаһыт</a:t>
            </a:r>
            <a:br>
              <a:rPr lang="sah-RU" sz="2800" b="0" dirty="0">
                <a:solidFill>
                  <a:srgbClr val="006600"/>
                </a:solidFill>
                <a:latin typeface="Times New Roman" pitchFamily="18" charset="0"/>
              </a:rPr>
            </a:br>
            <a:r>
              <a:rPr lang="sah-RU" sz="2800" b="0" dirty="0">
                <a:solidFill>
                  <a:srgbClr val="006600"/>
                </a:solidFill>
                <a:latin typeface="Times New Roman" pitchFamily="18" charset="0"/>
              </a:rPr>
              <a:t>Таҥха Хаан Тойон</a:t>
            </a:r>
            <a:br>
              <a:rPr lang="sah-RU" sz="2800" b="0" dirty="0">
                <a:solidFill>
                  <a:srgbClr val="006600"/>
                </a:solidFill>
                <a:latin typeface="Times New Roman" pitchFamily="18" charset="0"/>
              </a:rPr>
            </a:br>
            <a:r>
              <a:rPr lang="sah-RU" sz="2800" b="0" dirty="0">
                <a:solidFill>
                  <a:srgbClr val="006600"/>
                </a:solidFill>
                <a:latin typeface="Times New Roman" pitchFamily="18" charset="0"/>
              </a:rPr>
              <a:t>Бэттэх көрөн мичик гын</a:t>
            </a:r>
            <a:r>
              <a:rPr lang="ru-RU" sz="2800" b="0" dirty="0">
                <a:solidFill>
                  <a:srgbClr val="006600"/>
                </a:solidFill>
                <a:latin typeface="Times New Roman" pitchFamily="18" charset="0"/>
              </a:rPr>
              <a:t>!</a:t>
            </a:r>
            <a:br>
              <a:rPr lang="ru-RU" sz="2800" b="0" dirty="0">
                <a:solidFill>
                  <a:srgbClr val="006600"/>
                </a:solidFill>
                <a:latin typeface="Times New Roman" pitchFamily="18" charset="0"/>
              </a:rPr>
            </a:br>
            <a:r>
              <a:rPr lang="ru-RU" sz="2800" b="0" dirty="0">
                <a:solidFill>
                  <a:srgbClr val="006600"/>
                </a:solidFill>
                <a:latin typeface="Times New Roman" pitchFamily="18" charset="0"/>
              </a:rPr>
              <a:t>Дом.</a:t>
            </a:r>
            <a:br>
              <a:rPr lang="ru-RU" sz="2800" b="0" dirty="0">
                <a:solidFill>
                  <a:srgbClr val="006600"/>
                </a:solidFill>
                <a:latin typeface="Times New Roman" pitchFamily="18" charset="0"/>
              </a:rPr>
            </a:br>
            <a:r>
              <a:rPr lang="ru-RU" sz="2800" b="0" dirty="0" err="1">
                <a:solidFill>
                  <a:srgbClr val="006600"/>
                </a:solidFill>
                <a:latin typeface="Times New Roman" pitchFamily="18" charset="0"/>
              </a:rPr>
              <a:t>Тохсунньу</a:t>
            </a:r>
            <a:r>
              <a:rPr lang="ru-RU" sz="2800" b="0" dirty="0">
                <a:solidFill>
                  <a:srgbClr val="006600"/>
                </a:solidFill>
                <a:latin typeface="Times New Roman" pitchFamily="18" charset="0"/>
              </a:rPr>
              <a:t> </a:t>
            </a:r>
            <a:r>
              <a:rPr lang="ru-RU" sz="2800" b="0" dirty="0" err="1">
                <a:solidFill>
                  <a:srgbClr val="006600"/>
                </a:solidFill>
                <a:latin typeface="Times New Roman" pitchFamily="18" charset="0"/>
              </a:rPr>
              <a:t>ый</a:t>
            </a:r>
            <a:r>
              <a:rPr lang="ru-RU" sz="2800" b="0" dirty="0">
                <a:solidFill>
                  <a:srgbClr val="006600"/>
                </a:solidFill>
                <a:latin typeface="Times New Roman" pitchFamily="18" charset="0"/>
              </a:rPr>
              <a:t> 31 </a:t>
            </a:r>
            <a:r>
              <a:rPr lang="sah-RU" sz="2800" b="0" dirty="0">
                <a:solidFill>
                  <a:srgbClr val="006600"/>
                </a:solidFill>
                <a:latin typeface="Times New Roman" pitchFamily="18" charset="0"/>
              </a:rPr>
              <a:t>күнэ – Дьыл оройо.</a:t>
            </a:r>
            <a:br>
              <a:rPr lang="sah-RU" sz="2800" b="0" dirty="0">
                <a:solidFill>
                  <a:srgbClr val="006600"/>
                </a:solidFill>
                <a:latin typeface="Times New Roman" pitchFamily="18" charset="0"/>
              </a:rPr>
            </a:br>
            <a:r>
              <a:rPr lang="sah-RU" sz="2800" b="0" dirty="0">
                <a:solidFill>
                  <a:srgbClr val="006600"/>
                </a:solidFill>
                <a:latin typeface="Times New Roman" pitchFamily="18" charset="0"/>
              </a:rPr>
              <a:t>Орто дойду иччитэ Аан Алахчын Хотуҥҥа алгыс.</a:t>
            </a:r>
            <a:br>
              <a:rPr lang="sah-RU" sz="2800" b="0" dirty="0">
                <a:solidFill>
                  <a:srgbClr val="006600"/>
                </a:solidFill>
                <a:latin typeface="Times New Roman" pitchFamily="18" charset="0"/>
              </a:rPr>
            </a:br>
            <a:r>
              <a:rPr lang="sah-RU" sz="2800" b="0" dirty="0">
                <a:solidFill>
                  <a:srgbClr val="006600"/>
                </a:solidFill>
                <a:latin typeface="Times New Roman" pitchFamily="18" charset="0"/>
              </a:rPr>
              <a:t>Өбүгэм үйэлээх үгэһэ мөлтөөбөтүн.</a:t>
            </a:r>
            <a:endParaRPr lang="ru-RU" sz="2800" b="0" dirty="0">
              <a:solidFill>
                <a:srgbClr val="006600"/>
              </a:solidFill>
              <a:latin typeface="Times New Roman" pitchFamily="18" charset="0"/>
            </a:endParaRPr>
          </a:p>
        </p:txBody>
      </p:sp>
      <p:pic>
        <p:nvPicPr>
          <p:cNvPr id="8195" name="Picture 5"/>
          <p:cNvPicPr>
            <a:picLocks noChangeAspect="1" noChangeArrowheads="1"/>
          </p:cNvPicPr>
          <p:nvPr/>
        </p:nvPicPr>
        <p:blipFill>
          <a:blip r:embed="rId2"/>
          <a:srcRect/>
          <a:stretch>
            <a:fillRect/>
          </a:stretch>
        </p:blipFill>
        <p:spPr bwMode="auto">
          <a:xfrm>
            <a:off x="6400800" y="2667000"/>
            <a:ext cx="1852613"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2"/>
          <a:srcRect/>
          <a:stretch>
            <a:fillRect/>
          </a:stretch>
        </p:blipFill>
        <p:spPr bwMode="auto">
          <a:xfrm>
            <a:off x="228600" y="500042"/>
            <a:ext cx="5181600" cy="1785958"/>
          </a:xfrm>
          <a:prstGeom prst="rect">
            <a:avLst/>
          </a:prstGeom>
          <a:noFill/>
          <a:ln w="9525">
            <a:noFill/>
            <a:miter lim="800000"/>
            <a:headEnd/>
            <a:tailEnd/>
          </a:ln>
        </p:spPr>
      </p:pic>
      <p:pic>
        <p:nvPicPr>
          <p:cNvPr id="9219" name="Picture 8"/>
          <p:cNvPicPr>
            <a:picLocks noChangeAspect="1" noChangeArrowheads="1"/>
          </p:cNvPicPr>
          <p:nvPr/>
        </p:nvPicPr>
        <p:blipFill>
          <a:blip r:embed="rId3"/>
          <a:srcRect/>
          <a:stretch>
            <a:fillRect/>
          </a:stretch>
        </p:blipFill>
        <p:spPr bwMode="auto">
          <a:xfrm>
            <a:off x="5715000" y="685800"/>
            <a:ext cx="3048000" cy="2327275"/>
          </a:xfrm>
          <a:prstGeom prst="rect">
            <a:avLst/>
          </a:prstGeom>
          <a:noFill/>
          <a:ln w="9525">
            <a:noFill/>
            <a:miter lim="800000"/>
            <a:headEnd/>
            <a:tailEnd/>
          </a:ln>
        </p:spPr>
      </p:pic>
      <p:sp>
        <p:nvSpPr>
          <p:cNvPr id="9220" name="Rectangle 2"/>
          <p:cNvSpPr>
            <a:spLocks noChangeArrowheads="1"/>
          </p:cNvSpPr>
          <p:nvPr/>
        </p:nvSpPr>
        <p:spPr bwMode="auto">
          <a:xfrm>
            <a:off x="228600" y="3429000"/>
            <a:ext cx="8610600" cy="2590800"/>
          </a:xfrm>
          <a:prstGeom prst="rect">
            <a:avLst/>
          </a:prstGeom>
          <a:noFill/>
          <a:ln w="9525">
            <a:noFill/>
            <a:miter lim="800000"/>
            <a:headEnd/>
            <a:tailEnd/>
          </a:ln>
        </p:spPr>
        <p:txBody>
          <a:bodyPr anchor="ctr"/>
          <a:lstStyle/>
          <a:p>
            <a:pPr algn="just" eaLnBrk="0" hangingPunct="0"/>
            <a:r>
              <a:rPr lang="sah-RU" sz="2400" dirty="0">
                <a:solidFill>
                  <a:srgbClr val="FF3300"/>
                </a:solidFill>
                <a:latin typeface="Times New Roman" pitchFamily="18" charset="0"/>
              </a:rPr>
              <a:t>     Таҥха диэн Айыы таҥыыта бүтүннүүтэ. Айылҕа барыта таҥыллан турар. Дьылҕа.     Киһи дьыл кэлиитигэр дьүөрэлээн бэйэтин ис чөлүн илдьэ сылдьыыта – Дьылҕа. Ити иһин сир хайа баҕарар муннугар киһи дьыл кэлиитин сөпкө тутуһарга кыһаллар.Сиргэ сырдык күүһүрүүтүн, мөлтөөһүнүн, хараҥа ыгыытын, төннүүтүн, сылаас, тымныы сүүрээннэри уйуу – барыта Дьылҕа.</a:t>
            </a:r>
            <a:r>
              <a:rPr lang="sah-RU" sz="2400" dirty="0">
                <a:solidFill>
                  <a:srgbClr val="006600"/>
                </a:solidFill>
                <a:latin typeface="Times New Roman" pitchFamily="18" charset="0"/>
              </a:rPr>
              <a:t> </a:t>
            </a:r>
            <a:endParaRPr lang="ru-RU" sz="2400" b="0" dirty="0">
              <a:solidFill>
                <a:srgbClr val="006600"/>
              </a:solidFill>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357158" y="642918"/>
            <a:ext cx="8643998" cy="5486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just" eaLnBrk="0" hangingPunct="0"/>
            <a:r>
              <a:rPr lang="ru-RU" sz="3200" b="0" dirty="0">
                <a:solidFill>
                  <a:srgbClr val="006600"/>
                </a:solidFill>
                <a:latin typeface="Times New Roman" pitchFamily="18" charset="0"/>
              </a:rPr>
              <a:t>	</a:t>
            </a:r>
            <a:r>
              <a:rPr lang="ru-RU" sz="2400" b="1" dirty="0">
                <a:solidFill>
                  <a:srgbClr val="FF0000"/>
                </a:solidFill>
                <a:latin typeface="Times New Roman" pitchFamily="18" charset="0"/>
              </a:rPr>
              <a:t>Т</a:t>
            </a:r>
            <a:r>
              <a:rPr lang="sah-RU" sz="2400" b="1" dirty="0">
                <a:solidFill>
                  <a:srgbClr val="FF0000"/>
                </a:solidFill>
                <a:latin typeface="Times New Roman" pitchFamily="18" charset="0"/>
              </a:rPr>
              <a:t>өлкө. </a:t>
            </a:r>
            <a:r>
              <a:rPr lang="sah-RU" sz="2400" b="0" dirty="0">
                <a:solidFill>
                  <a:srgbClr val="006600"/>
                </a:solidFill>
                <a:latin typeface="Times New Roman" pitchFamily="18" charset="0"/>
              </a:rPr>
              <a:t>Киһи айыллан төрөөбүт чөлө Төлкө буолар. Киһи онтуттан төлөрүйбэт. Маны өссө Айылҕа киһиттэн төлөттөрөр төлөбүрэ дииллэр. Айыллан ааһарга дьон тугу гыммытын иһин ыччата төлөбүр буолар. Маны ыччат төлкөтө диэн ааттыыллар. Ити иһин көлүөнэ дьон сиэр-майгы, өй-санаа, эт-хаан өттүнэн дьайга ылларбат туһугар кыһаллар. Оччоҕо саҥаттан саҥа ыраас, сырдык санаалаах дьон үөскүүллэр. 	Оҥоһуу. Киһи тугу оҥорбута Оҥоһуу дэнэр. Оҥорбуппут – олохпут ороҕо. Оҥорбуккунан үрдүүгүн эбэтэр үлүгэргэ түбэһэҕин. Киһи тугу оҥорбутун биллибэт-көстүбэт күөх таҥастаах быыкаа оҕолор кумааҕыга тиһэллэр үһү. Оҥорбуккун бүтүннүүтүн тиийиэхтээх аартыккар си суругунан суруйан кэбиһэллэр. </a:t>
            </a:r>
            <a:endParaRPr lang="ru-RU" sz="2400" b="0" dirty="0">
              <a:solidFill>
                <a:srgbClr val="006600"/>
              </a:solidFill>
              <a:latin typeface="Times New Roman" pitchFamily="18" charset="0"/>
            </a:endParaRPr>
          </a:p>
        </p:txBody>
      </p:sp>
      <p:pic>
        <p:nvPicPr>
          <p:cNvPr id="10243" name="Picture 6"/>
          <p:cNvPicPr>
            <a:picLocks noChangeAspect="1" noChangeArrowheads="1"/>
          </p:cNvPicPr>
          <p:nvPr/>
        </p:nvPicPr>
        <p:blipFill>
          <a:blip r:embed="rId2"/>
          <a:srcRect/>
          <a:stretch>
            <a:fillRect/>
          </a:stretch>
        </p:blipFill>
        <p:spPr bwMode="auto">
          <a:xfrm>
            <a:off x="0" y="6400800"/>
            <a:ext cx="9144000" cy="457200"/>
          </a:xfrm>
          <a:prstGeom prst="rect">
            <a:avLst/>
          </a:prstGeom>
          <a:noFill/>
          <a:ln w="9525">
            <a:noFill/>
            <a:miter lim="800000"/>
            <a:headEnd/>
            <a:tailEnd/>
          </a:ln>
        </p:spPr>
      </p:pic>
      <p:pic>
        <p:nvPicPr>
          <p:cNvPr id="10244" name="Picture 6"/>
          <p:cNvPicPr>
            <a:picLocks noChangeAspect="1" noChangeArrowheads="1"/>
          </p:cNvPicPr>
          <p:nvPr/>
        </p:nvPicPr>
        <p:blipFill>
          <a:blip r:embed="rId2"/>
          <a:srcRect/>
          <a:stretch>
            <a:fillRect/>
          </a:stretch>
        </p:blipFill>
        <p:spPr bwMode="auto">
          <a:xfrm>
            <a:off x="0" y="0"/>
            <a:ext cx="914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685800"/>
            <a:ext cx="9144000" cy="5486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eaLnBrk="0" hangingPunct="0"/>
            <a:r>
              <a:rPr lang="ru-RU" sz="3200" b="0" dirty="0">
                <a:solidFill>
                  <a:srgbClr val="006600"/>
                </a:solidFill>
                <a:latin typeface="Times New Roman" pitchFamily="18" charset="0"/>
              </a:rPr>
              <a:t>	</a:t>
            </a:r>
            <a:r>
              <a:rPr lang="ru-RU" sz="2400" dirty="0" err="1">
                <a:solidFill>
                  <a:srgbClr val="006600"/>
                </a:solidFill>
                <a:latin typeface="Times New Roman" pitchFamily="18" charset="0"/>
              </a:rPr>
              <a:t>Таҥхалыыр кэм</a:t>
            </a:r>
            <a:r>
              <a:rPr lang="ru-RU" sz="2400" dirty="0">
                <a:solidFill>
                  <a:srgbClr val="006600"/>
                </a:solidFill>
                <a:latin typeface="Times New Roman" pitchFamily="18" charset="0"/>
              </a:rPr>
              <a:t>. </a:t>
            </a:r>
            <a:br>
              <a:rPr lang="ru-RU" sz="2400" dirty="0">
                <a:solidFill>
                  <a:srgbClr val="006600"/>
                </a:solidFill>
                <a:latin typeface="Times New Roman" pitchFamily="18" charset="0"/>
              </a:rPr>
            </a:br>
            <a:r>
              <a:rPr lang="ru-RU" sz="2400" dirty="0" err="1">
                <a:solidFill>
                  <a:srgbClr val="006600"/>
                </a:solidFill>
                <a:latin typeface="Times New Roman" pitchFamily="18" charset="0"/>
              </a:rPr>
              <a:t>Тохсунньу</a:t>
            </a:r>
            <a:r>
              <a:rPr lang="ru-RU" sz="2400" dirty="0">
                <a:solidFill>
                  <a:srgbClr val="006600"/>
                </a:solidFill>
                <a:latin typeface="Times New Roman" pitchFamily="18" charset="0"/>
              </a:rPr>
              <a:t> 13 т</a:t>
            </a:r>
            <a:r>
              <a:rPr lang="sah-RU" sz="2400" dirty="0">
                <a:solidFill>
                  <a:srgbClr val="006600"/>
                </a:solidFill>
                <a:latin typeface="Times New Roman" pitchFamily="18" charset="0"/>
              </a:rPr>
              <a:t>үүнүттэн </a:t>
            </a:r>
            <a:r>
              <a:rPr lang="ru-RU" sz="2400" dirty="0">
                <a:solidFill>
                  <a:srgbClr val="006600"/>
                </a:solidFill>
                <a:latin typeface="Times New Roman" pitchFamily="18" charset="0"/>
              </a:rPr>
              <a:t>18 </a:t>
            </a:r>
            <a:r>
              <a:rPr lang="ru-RU" sz="2400" dirty="0" err="1">
                <a:solidFill>
                  <a:srgbClr val="006600"/>
                </a:solidFill>
                <a:latin typeface="Times New Roman" pitchFamily="18" charset="0"/>
              </a:rPr>
              <a:t>түүнүгэр диэри</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сүллүүкүн кэлэр</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Сүллүүкүн </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уу</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иччитэ</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Кини</a:t>
            </a:r>
            <a:r>
              <a:rPr lang="ru-RU" sz="2400" dirty="0">
                <a:solidFill>
                  <a:srgbClr val="006600"/>
                </a:solidFill>
                <a:latin typeface="Times New Roman" pitchFamily="18" charset="0"/>
              </a:rPr>
              <a:t> – </a:t>
            </a:r>
            <a:r>
              <a:rPr lang="ru-RU" sz="2400" dirty="0" err="1">
                <a:solidFill>
                  <a:srgbClr val="006600"/>
                </a:solidFill>
                <a:latin typeface="Times New Roman" pitchFamily="18" charset="0"/>
              </a:rPr>
              <a:t>хааһа, бытыга</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суох</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килэгир</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сирэйдээх</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оҕонньор.</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Уу</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анныгар</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олорор</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үөр сүөһүлээх диэн</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өйдөнөр.</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Сүллүү-сүлдьү </a:t>
            </a:r>
            <a:r>
              <a:rPr lang="ru-RU" sz="2400" dirty="0">
                <a:solidFill>
                  <a:srgbClr val="006600"/>
                </a:solidFill>
                <a:latin typeface="Times New Roman" pitchFamily="18" charset="0"/>
              </a:rPr>
              <a:t>– сир </a:t>
            </a:r>
            <a:r>
              <a:rPr lang="ru-RU" sz="2400" dirty="0" err="1">
                <a:solidFill>
                  <a:srgbClr val="006600"/>
                </a:solidFill>
                <a:latin typeface="Times New Roman" pitchFamily="18" charset="0"/>
              </a:rPr>
              <a:t>аннынааҕы уу</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аортата</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Тохсунньу</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ыйга</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сүллүү көбөн тахсар</a:t>
            </a:r>
            <a:r>
              <a:rPr lang="ru-RU" sz="2400" dirty="0">
                <a:solidFill>
                  <a:srgbClr val="006600"/>
                </a:solidFill>
                <a:latin typeface="Times New Roman" pitchFamily="18" charset="0"/>
              </a:rPr>
              <a:t>. Сир </a:t>
            </a:r>
            <a:r>
              <a:rPr lang="ru-RU" sz="2400" dirty="0" err="1">
                <a:solidFill>
                  <a:srgbClr val="006600"/>
                </a:solidFill>
                <a:latin typeface="Times New Roman" pitchFamily="18" charset="0"/>
              </a:rPr>
              <a:t>аннынааҕы уу</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хамсыыр</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Итини</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билэн</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үтүмэн үйэлэр улаҕаларыгар дьон</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ойбон</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алларан</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уу</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тыаһын иһиллииллэрэ.</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Таарыйа</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билгэлииллэр</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Күн бүгүҥҥэ диэри</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араас</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көрдөөх оонньуулары</a:t>
            </a:r>
            <a:r>
              <a:rPr lang="ru-RU" sz="2400" dirty="0">
                <a:solidFill>
                  <a:srgbClr val="006600"/>
                </a:solidFill>
                <a:latin typeface="Times New Roman" pitchFamily="18" charset="0"/>
              </a:rPr>
              <a:t> </a:t>
            </a:r>
            <a:r>
              <a:rPr lang="ru-RU" sz="2400" dirty="0" err="1">
                <a:solidFill>
                  <a:srgbClr val="006600"/>
                </a:solidFill>
                <a:latin typeface="Times New Roman" pitchFamily="18" charset="0"/>
              </a:rPr>
              <a:t>оонньууллар</a:t>
            </a:r>
            <a:r>
              <a:rPr lang="ru-RU" sz="2400" dirty="0">
                <a:solidFill>
                  <a:srgbClr val="006600"/>
                </a:solidFill>
                <a:latin typeface="Times New Roman" pitchFamily="18" charset="0"/>
              </a:rPr>
              <a:t>. </a:t>
            </a:r>
            <a:br>
              <a:rPr lang="ru-RU" sz="2400" dirty="0">
                <a:solidFill>
                  <a:srgbClr val="006600"/>
                </a:solidFill>
                <a:latin typeface="Times New Roman" pitchFamily="18" charset="0"/>
              </a:rPr>
            </a:br>
            <a:r>
              <a:rPr lang="ru-RU" sz="2400" b="0" dirty="0" smtClean="0">
                <a:solidFill>
                  <a:srgbClr val="006600"/>
                </a:solidFill>
                <a:latin typeface="Times New Roman" pitchFamily="18" charset="0"/>
              </a:rPr>
              <a:t> </a:t>
            </a:r>
            <a:endParaRPr lang="ru-RU" sz="2400" b="0" dirty="0">
              <a:solidFill>
                <a:srgbClr val="006600"/>
              </a:solidFill>
              <a:latin typeface="Times New Roman" pitchFamily="18" charset="0"/>
            </a:endParaRPr>
          </a:p>
        </p:txBody>
      </p:sp>
      <p:pic>
        <p:nvPicPr>
          <p:cNvPr id="11267" name="Picture 6"/>
          <p:cNvPicPr>
            <a:picLocks noChangeAspect="1" noChangeArrowheads="1"/>
          </p:cNvPicPr>
          <p:nvPr/>
        </p:nvPicPr>
        <p:blipFill>
          <a:blip r:embed="rId2"/>
          <a:srcRect/>
          <a:stretch>
            <a:fillRect/>
          </a:stretch>
        </p:blipFill>
        <p:spPr bwMode="auto">
          <a:xfrm>
            <a:off x="0" y="6400800"/>
            <a:ext cx="9144000" cy="457200"/>
          </a:xfrm>
          <a:prstGeom prst="rect">
            <a:avLst/>
          </a:prstGeom>
          <a:noFill/>
          <a:ln w="9525">
            <a:noFill/>
            <a:miter lim="800000"/>
            <a:headEnd/>
            <a:tailEnd/>
          </a:ln>
        </p:spPr>
      </p:pic>
      <p:pic>
        <p:nvPicPr>
          <p:cNvPr id="11268" name="Picture 6"/>
          <p:cNvPicPr>
            <a:picLocks noChangeAspect="1" noChangeArrowheads="1"/>
          </p:cNvPicPr>
          <p:nvPr/>
        </p:nvPicPr>
        <p:blipFill>
          <a:blip r:embed="rId2"/>
          <a:srcRect/>
          <a:stretch>
            <a:fillRect/>
          </a:stretch>
        </p:blipFill>
        <p:spPr bwMode="auto">
          <a:xfrm>
            <a:off x="0" y="0"/>
            <a:ext cx="914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аҥха Хаан ыйын бэлиэлэрэ."/>
          <p:cNvPicPr>
            <a:picLocks noChangeAspect="1" noChangeArrowheads="1"/>
          </p:cNvPicPr>
          <p:nvPr/>
        </p:nvPicPr>
        <p:blipFill>
          <a:blip r:embed="rId2"/>
          <a:srcRect/>
          <a:stretch>
            <a:fillRect/>
          </a:stretch>
        </p:blipFill>
        <p:spPr bwMode="auto">
          <a:xfrm>
            <a:off x="0" y="-447675"/>
            <a:ext cx="9753600" cy="73056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Таҥха туомун оҥоруу бэрээдэгэ:"/>
          <p:cNvPicPr>
            <a:picLocks noChangeAspect="1" noChangeArrowheads="1"/>
          </p:cNvPicPr>
          <p:nvPr/>
        </p:nvPicPr>
        <p:blipFill>
          <a:blip r:embed="rId2"/>
          <a:srcRect/>
          <a:stretch>
            <a:fillRect/>
          </a:stretch>
        </p:blipFill>
        <p:spPr bwMode="auto">
          <a:xfrm>
            <a:off x="142844" y="0"/>
            <a:ext cx="8905441" cy="667038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758</Words>
  <Application>Microsoft Office PowerPoint</Application>
  <PresentationFormat>Экран (4:3)</PresentationFormat>
  <Paragraphs>53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18</cp:revision>
  <dcterms:created xsi:type="dcterms:W3CDTF">2021-12-19T11:17:56Z</dcterms:created>
  <dcterms:modified xsi:type="dcterms:W3CDTF">2021-12-19T12:30:19Z</dcterms:modified>
</cp:coreProperties>
</file>