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66" r:id="rId3"/>
    <p:sldId id="264" r:id="rId4"/>
    <p:sldId id="267" r:id="rId5"/>
    <p:sldId id="268" r:id="rId6"/>
    <p:sldId id="257" r:id="rId7"/>
    <p:sldId id="258" r:id="rId8"/>
    <p:sldId id="259" r:id="rId9"/>
    <p:sldId id="260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564e6349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564e6349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564e6349c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564e6349c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564e6349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564e6349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564e6349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564e6349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A6552-B4F6-4429-94A1-F7C6B7BCF0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ah.wikipedia.org/wiki/%D0%9D%D1%83%D1%83%D1%87%D1%87%D0%B0_%D1%82%D1%8B%D0%BB%D0%B0" TargetMode="External"/><Relationship Id="rId13" Type="http://schemas.openxmlformats.org/officeDocument/2006/relationships/hyperlink" Target="https://sah.wikipedia.org/wiki/%D0%9E%D0%B9%D1%83%D1%83%D0%BD%D1%83%D1%81%D0%BA%D0%B0%D0%B9_%D0%B0%D0%B0%D1%82%D1%8B%D0%BD%D0%B0%D0%BD_%D1%81%D1%83%D0%B4%D0%B0%D0%B0%D1%80%D1%8B%D1%81%D1%82%D1%8B%D0%B1%D0%B0%D0%BD%D0%BD%D0%B0%D0%B9_%D0%B1%D0%B8%D1%80%D0%B8%D1%8D%D0%BC%D0%B8%D0%B9%D1%8D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sah.wikipedia.org/wiki/%D0%94%D1%8C%D0%BE%D0%BA%D1%83%D1%83%D1%81%D0%BA%D0%B0%D0%B9%D0%B4%D0%B0%D0%B0%D2%95%D1%8B_%D0%BF%D0%B5%D0%B4%D0%B0%D0%B3%D0%BE%D0%B3%D0%B8%D0%BA%D0%B0_%D1%82%D0%B5%D1%85%D0%BD%D0%B8%D0%BA%D1%83%D0%BC%D0%B0" TargetMode="External"/><Relationship Id="rId12" Type="http://schemas.openxmlformats.org/officeDocument/2006/relationships/hyperlink" Target="https://sah.wikipedia.org/wiki/%D0%9B%D0%B5%D0%B2_%D0%A2%D0%BE%D0%BB%D1%81%D1%82%D0%BE%D0%B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ah.wikipedia.org/wiki/%D0%91%D0%BE%D0%BE%D1%82%D1%83%D1%80_%D0%A3%D1%83%D1%81_%D1%83%D0%BB%D1%83%D1%83%D2%BB%D0%B0" TargetMode="External"/><Relationship Id="rId11" Type="http://schemas.openxmlformats.org/officeDocument/2006/relationships/hyperlink" Target="https://sah.wikipedia.org/wiki/%D0%9E%D1%82_%D1%8B%D0%B9%D1%8B%D0%BD_6" TargetMode="External"/><Relationship Id="rId5" Type="http://schemas.openxmlformats.org/officeDocument/2006/relationships/hyperlink" Target="https://sah.wikipedia.org/wiki/%D0%A2%D0%BE%D1%85%D1%81%D1%83%D0%BD%D0%BD%D1%8C%D1%83_6" TargetMode="External"/><Relationship Id="rId10" Type="http://schemas.openxmlformats.org/officeDocument/2006/relationships/hyperlink" Target="https://sah.wikipedia.org/w/index.php?title=%D0%A7%D0%B5%D1%85_%D1%82%D1%8B%D0%BB%D0%B0&amp;action=edit&amp;redlink=1" TargetMode="External"/><Relationship Id="rId4" Type="http://schemas.openxmlformats.org/officeDocument/2006/relationships/hyperlink" Target="https://sah.wikipedia.org/wiki/1906" TargetMode="External"/><Relationship Id="rId9" Type="http://schemas.openxmlformats.org/officeDocument/2006/relationships/hyperlink" Target="https://sah.wikipedia.org/w/index.php?title=%D0%92%D0%B5%D0%BD%D0%B3%D1%80_%D1%82%D1%8B%D0%BB%D0%B0&amp;action=edit&amp;redlink=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ah.wikipedia.org/wiki/%D0%94%D1%8C%D0%BE%D0%BA%D1%83%D1%83%D1%81%D0%BA%D0%B0%D0%B9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sah.wikipedia.org/wiki/1937" TargetMode="External"/><Relationship Id="rId12" Type="http://schemas.openxmlformats.org/officeDocument/2006/relationships/hyperlink" Target="https://sah.wikipedia.org/wiki/%D0%9A%D1%83%D0%BB%D1%83%D0%BD_%D1%82%D1%83%D1%82%D0%B0%D1%80_2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ah.wikipedia.org/wiki/%D0%9C%D1%83%D1%83%D1%81_%D1%83%D1%81%D1%82%D0%B0%D1%80_8" TargetMode="External"/><Relationship Id="rId11" Type="http://schemas.openxmlformats.org/officeDocument/2006/relationships/hyperlink" Target="https://sah.wikipedia.org/wiki/1980" TargetMode="External"/><Relationship Id="rId5" Type="http://schemas.openxmlformats.org/officeDocument/2006/relationships/hyperlink" Target="https://sah.wikipedia.org/wiki/1917" TargetMode="External"/><Relationship Id="rId10" Type="http://schemas.openxmlformats.org/officeDocument/2006/relationships/hyperlink" Target="https://sah.wikipedia.org/wiki/%D0%9D%D1%8C%D1%83%D1%80%D0%B1%D0%B0_%D1%83%D0%BB%D1%83%D1%83%D2%BB%D0%B0" TargetMode="External"/><Relationship Id="rId4" Type="http://schemas.openxmlformats.org/officeDocument/2006/relationships/hyperlink" Target="https://sah.wikipedia.org/wiki/%D0%A1%D1%83%D0%BB%D2%95%D0%B0%D1%87%D1%87%D1%8B" TargetMode="External"/><Relationship Id="rId9" Type="http://schemas.openxmlformats.org/officeDocument/2006/relationships/hyperlink" Target="https://sah.wikipedia.org/wiki/%D2%AE%D3%A9%D2%BB%D1%8D%D1%8D_%D0%91%D2%AF%D0%BB%D2%AF%D2%AF_%D1%83%D0%BB%D1%83%D1%83%D2%BB%D0%B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881750" y="0"/>
            <a:ext cx="78822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b="1">
                <a:solidFill>
                  <a:srgbClr val="0000FF"/>
                </a:solidFill>
              </a:rPr>
              <a:t>Николай Егорович Мординов - Амма Аччыгыйа “Маҥнайгы учууталбар”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925" y="872075"/>
            <a:ext cx="2352675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765475" y="801575"/>
            <a:ext cx="6092100" cy="4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45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1</a:t>
            </a:r>
            <a:r>
              <a:rPr lang="ru" sz="1450" u="sng">
                <a:solidFill>
                  <a:srgbClr val="0000FF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906</a:t>
            </a:r>
            <a:r>
              <a:rPr lang="ru" sz="1450">
                <a:solidFill>
                  <a:srgbClr val="0000FF"/>
                </a:solidFill>
                <a:highlight>
                  <a:srgbClr val="FFFFFF"/>
                </a:highlight>
              </a:rPr>
              <a:t> сыл</a:t>
            </a:r>
            <a:r>
              <a:rPr lang="ru" sz="14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450" u="sng">
                <a:solidFill>
                  <a:srgbClr val="0000FF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тохсунньу 6</a:t>
            </a:r>
            <a:r>
              <a:rPr lang="ru" sz="1450">
                <a:solidFill>
                  <a:srgbClr val="0000FF"/>
                </a:solidFill>
                <a:highlight>
                  <a:srgbClr val="FFFFFF"/>
                </a:highlight>
              </a:rPr>
              <a:t> күнүгэр</a:t>
            </a:r>
            <a:r>
              <a:rPr lang="ru" sz="14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450" u="sng">
                <a:solidFill>
                  <a:srgbClr val="0000FF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Боотур Уус улууһугар</a:t>
            </a:r>
            <a:r>
              <a:rPr lang="ru" sz="1450">
                <a:solidFill>
                  <a:srgbClr val="0000FF"/>
                </a:solidFill>
                <a:highlight>
                  <a:srgbClr val="FFFFFF"/>
                </a:highlight>
              </a:rPr>
              <a:t>  (Тааттаҕа) дьадаҥы Дьөгүөрдээн Мординов (Мундунов) дьиэ кэргэнигэр төрөөбүтэ.</a:t>
            </a:r>
            <a:endParaRPr sz="145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0000FF"/>
                </a:solidFill>
                <a:highlight>
                  <a:srgbClr val="FFFFFF"/>
                </a:highlight>
              </a:rPr>
              <a:t>1928 с.</a:t>
            </a:r>
            <a:r>
              <a:rPr lang="ru" sz="14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450" u="sng">
                <a:solidFill>
                  <a:srgbClr val="0000FF"/>
                </a:solidFill>
                <a:highlight>
                  <a:srgbClr val="FFFFFF"/>
                </a:highlight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Дьокуускайдааҕы педтехникуму</a:t>
            </a:r>
            <a:r>
              <a:rPr lang="ru" sz="1450">
                <a:solidFill>
                  <a:srgbClr val="0000FF"/>
                </a:solidFill>
                <a:highlight>
                  <a:srgbClr val="FFFFFF"/>
                </a:highlight>
              </a:rPr>
              <a:t> бүтэрбитэ.</a:t>
            </a:r>
            <a:endParaRPr sz="145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0000FF"/>
                </a:solidFill>
                <a:highlight>
                  <a:srgbClr val="FFFFFF"/>
                </a:highlight>
              </a:rPr>
              <a:t>1931 с. Иккис Москубатааҕы судаарыстыбаннай университет тыл уонна литература салаатын бүтэрбитэ.</a:t>
            </a:r>
            <a:endParaRPr sz="145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0000FF"/>
                </a:solidFill>
                <a:highlight>
                  <a:srgbClr val="FFFFFF"/>
                </a:highlight>
              </a:rPr>
              <a:t>«Ийэ» диэн ааттаах бастакы хоһооно «Чолбон» сурунаалга 1927 с. бэчээттэммитэ. «Быһах угун кыстыммат» диэн кэпсээннэрин хомуурунньуга саха литературатын көмүс фондатыгар киирбитэ.</a:t>
            </a:r>
            <a:endParaRPr sz="145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0000FF"/>
                </a:solidFill>
                <a:highlight>
                  <a:srgbClr val="FFFFFF"/>
                </a:highlight>
              </a:rPr>
              <a:t>«Сааскы кэм» романа</a:t>
            </a:r>
            <a:r>
              <a:rPr lang="ru" sz="14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hlinkClick r:id="rId8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450" u="sng">
                <a:solidFill>
                  <a:srgbClr val="0000FF"/>
                </a:solidFill>
                <a:highlight>
                  <a:srgbClr val="FFFFFF"/>
                </a:highlight>
                <a:hlinkClick r:id="rId8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нууччалыы</a:t>
            </a:r>
            <a:r>
              <a:rPr lang="ru" sz="1450">
                <a:solidFill>
                  <a:srgbClr val="0000FF"/>
                </a:solidFill>
                <a:highlight>
                  <a:srgbClr val="FFFFFF"/>
                </a:highlight>
              </a:rPr>
              <a:t>, украиналыы,</a:t>
            </a:r>
            <a:r>
              <a:rPr lang="ru" sz="14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hlinkClick r:id="rId9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450" u="sng">
                <a:solidFill>
                  <a:srgbClr val="0000FF"/>
                </a:solidFill>
                <a:highlight>
                  <a:srgbClr val="FFFFFF"/>
                </a:highlight>
                <a:hlinkClick r:id="rId9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венгерд</a:t>
            </a:r>
            <a:r>
              <a:rPr lang="ru" sz="1450">
                <a:solidFill>
                  <a:srgbClr val="0000FF"/>
                </a:solidFill>
                <a:highlight>
                  <a:srgbClr val="FFFFFF"/>
                </a:highlight>
              </a:rPr>
              <a:t>ии уонна</a:t>
            </a:r>
            <a:r>
              <a:rPr lang="ru" sz="14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hlinkClick r:id="rId10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450" u="sng">
                <a:solidFill>
                  <a:srgbClr val="0000FF"/>
                </a:solidFill>
                <a:highlight>
                  <a:srgbClr val="FFFFFF"/>
                </a:highlight>
                <a:hlinkClick r:id="rId10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чешскайдыы</a:t>
            </a:r>
            <a:r>
              <a:rPr lang="ru" sz="1450">
                <a:solidFill>
                  <a:srgbClr val="0000FF"/>
                </a:solidFill>
                <a:highlight>
                  <a:srgbClr val="FFFFFF"/>
                </a:highlight>
              </a:rPr>
              <a:t> тылларынан тылбаастаммыта.</a:t>
            </a:r>
            <a:endParaRPr sz="145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ru" sz="1450">
                <a:solidFill>
                  <a:srgbClr val="0000FF"/>
                </a:solidFill>
                <a:highlight>
                  <a:srgbClr val="FFFFFF"/>
                </a:highlight>
              </a:rPr>
              <a:t>1982 сыллаахха</a:t>
            </a:r>
            <a:r>
              <a:rPr lang="ru" sz="14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hlinkClick r:id="rId11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450" u="sng">
                <a:solidFill>
                  <a:srgbClr val="0000FF"/>
                </a:solidFill>
                <a:highlight>
                  <a:srgbClr val="FFFFFF"/>
                </a:highlight>
                <a:hlinkClick r:id="rId11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от ыйын 6</a:t>
            </a:r>
            <a:r>
              <a:rPr lang="ru" sz="1450">
                <a:solidFill>
                  <a:srgbClr val="0000FF"/>
                </a:solidFill>
                <a:highlight>
                  <a:srgbClr val="FFFFFF"/>
                </a:highlight>
              </a:rPr>
              <a:t> күнүгэр</a:t>
            </a:r>
            <a:r>
              <a:rPr lang="ru" sz="14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hlinkClick r:id="rId1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450" u="sng">
                <a:solidFill>
                  <a:srgbClr val="0000FF"/>
                </a:solidFill>
                <a:highlight>
                  <a:srgbClr val="FFFFFF"/>
                </a:highlight>
                <a:hlinkClick r:id="rId1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Лев Толстой</a:t>
            </a:r>
            <a:r>
              <a:rPr lang="ru" sz="1450">
                <a:solidFill>
                  <a:srgbClr val="0000FF"/>
                </a:solidFill>
                <a:highlight>
                  <a:srgbClr val="FFFFFF"/>
                </a:highlight>
              </a:rPr>
              <a:t> "Сэрии уонна эйэ" диэн арамаанын тылбааһын иһин</a:t>
            </a:r>
            <a:r>
              <a:rPr lang="ru" sz="14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hlinkClick r:id="rId1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450" u="sng">
                <a:solidFill>
                  <a:srgbClr val="0000FF"/>
                </a:solidFill>
                <a:highlight>
                  <a:srgbClr val="FFFFFF"/>
                </a:highlight>
                <a:hlinkClick r:id="rId1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Ойуунускай аатынан судаарыстыбаннай бириэмийэни</a:t>
            </a:r>
            <a:r>
              <a:rPr lang="ru" sz="1450">
                <a:solidFill>
                  <a:srgbClr val="0000FF"/>
                </a:solidFill>
                <a:highlight>
                  <a:srgbClr val="FFFFFF"/>
                </a:highlight>
              </a:rPr>
              <a:t> ылбыта.</a:t>
            </a:r>
            <a:endParaRPr sz="1450">
              <a:solidFill>
                <a:srgbClr val="0000FF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Ирина\Desktop\фото Н.Е. Мординов\1-3хоптолоох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152" r="7240"/>
          <a:stretch>
            <a:fillRect/>
          </a:stretch>
        </p:blipFill>
        <p:spPr bwMode="auto">
          <a:xfrm>
            <a:off x="1" y="-7331"/>
            <a:ext cx="9167351" cy="434717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071671" y="4500577"/>
            <a:ext cx="5006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Хоптолоох - кыстыктара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44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Ирина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8142"/>
          <a:stretch>
            <a:fillRect/>
          </a:stretch>
        </p:blipFill>
        <p:spPr bwMode="auto">
          <a:xfrm>
            <a:off x="20344" y="-18"/>
            <a:ext cx="9123656" cy="4447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7" y="4554155"/>
            <a:ext cx="4810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Буор дьиэ - сайылыктара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67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Сааскы кэм-альбом\Сканировать10019.JPG"/>
          <p:cNvPicPr>
            <a:picLocks noChangeAspect="1" noChangeArrowheads="1"/>
          </p:cNvPicPr>
          <p:nvPr/>
        </p:nvPicPr>
        <p:blipFill>
          <a:blip r:embed="rId2" cstate="print"/>
          <a:srcRect l="7977" r="728" b="9741"/>
          <a:stretch>
            <a:fillRect/>
          </a:stretch>
        </p:blipFill>
        <p:spPr bwMode="auto">
          <a:xfrm>
            <a:off x="1074091" y="117740"/>
            <a:ext cx="7189628" cy="5025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119" t="4719" r="21493" b="4164"/>
          <a:stretch>
            <a:fillRect/>
          </a:stretch>
        </p:blipFill>
        <p:spPr bwMode="auto">
          <a:xfrm>
            <a:off x="265246" y="467673"/>
            <a:ext cx="2359291" cy="322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Home\Desktop\Сааскы кэм-альбом\Сканировать10020.JPG"/>
          <p:cNvPicPr>
            <a:picLocks noChangeAspect="1" noChangeArrowheads="1"/>
          </p:cNvPicPr>
          <p:nvPr/>
        </p:nvPicPr>
        <p:blipFill>
          <a:blip r:embed="rId3"/>
          <a:srcRect l="12616" r="6956" b="13014"/>
          <a:stretch>
            <a:fillRect/>
          </a:stretch>
        </p:blipFill>
        <p:spPr bwMode="auto">
          <a:xfrm>
            <a:off x="2972925" y="513222"/>
            <a:ext cx="5327986" cy="313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080650" cy="48330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3393375" y="3273125"/>
            <a:ext cx="45957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FF"/>
                </a:solidFill>
              </a:rPr>
              <a:t>Саха норуотун сээркээн сэһэнньитэ </a:t>
            </a:r>
            <a:endParaRPr sz="2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FF"/>
                </a:solidFill>
              </a:rPr>
              <a:t>Николай Егорович Мординов-Амма Аччыгыйын сырдыкка сирдээбит учууталларыттан биирдэстэрэ Петр Васильевич Афанасьев 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5156850" y="152400"/>
            <a:ext cx="38343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0000FF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Бараммат-хороммот</a:t>
            </a:r>
            <a:endParaRPr sz="1450">
              <a:solidFill>
                <a:srgbClr val="0000FF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0000FF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Банаардаах сырдыкка</a:t>
            </a:r>
            <a:endParaRPr sz="1450">
              <a:solidFill>
                <a:srgbClr val="0000FF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0000FF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Баҕабын толорор</a:t>
            </a:r>
            <a:endParaRPr sz="1450">
              <a:solidFill>
                <a:srgbClr val="0000FF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0000FF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Бастыҥныыр доҕорбун,</a:t>
            </a:r>
            <a:endParaRPr sz="1450">
              <a:solidFill>
                <a:srgbClr val="0000FF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0000FF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Ааҕаммын, айхаллыыр</a:t>
            </a:r>
            <a:endParaRPr sz="1450">
              <a:solidFill>
                <a:srgbClr val="0000FF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0000FF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Дьоллордоох тускуга</a:t>
            </a:r>
            <a:endParaRPr sz="1450">
              <a:solidFill>
                <a:srgbClr val="0000FF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0000FF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Уһуйан үерэппит</a:t>
            </a:r>
            <a:endParaRPr sz="1450">
              <a:solidFill>
                <a:srgbClr val="0000FF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0000FF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Учуутал убайбар —</a:t>
            </a:r>
            <a:endParaRPr sz="1450">
              <a:solidFill>
                <a:srgbClr val="0000FF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0000FF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Эдэрдиир бэйэккэм</a:t>
            </a:r>
            <a:endParaRPr sz="1450">
              <a:solidFill>
                <a:srgbClr val="0000FF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0000FF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Эпчимнээх сүрэхтэн</a:t>
            </a:r>
            <a:endParaRPr sz="1450">
              <a:solidFill>
                <a:srgbClr val="0000FF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0000FF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Эрэйи чэпчэтэр</a:t>
            </a:r>
            <a:endParaRPr sz="1450">
              <a:solidFill>
                <a:srgbClr val="0000FF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0000FF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Эҕэрдэ ыытабын!</a:t>
            </a:r>
            <a:endParaRPr sz="1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l="7728" r="11430"/>
          <a:stretch/>
        </p:blipFill>
        <p:spPr>
          <a:xfrm>
            <a:off x="414150" y="152400"/>
            <a:ext cx="2738750" cy="33879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219700" y="3532500"/>
            <a:ext cx="5612700" cy="14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Н.Е. Мординов-Амма Аччыгыйа Чөркөөххө үөрэнэр кэмигэр айар тыл аҕата Алексей Елисеевич Кулаковскай үөрэтэ сылдьыбыта</a:t>
            </a:r>
            <a:endParaRPr sz="2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4796150" y="0"/>
            <a:ext cx="4261800" cy="3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50">
                <a:solidFill>
                  <a:srgbClr val="0000FF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Далайым уутугар</a:t>
            </a:r>
            <a:endParaRPr sz="1550">
              <a:solidFill>
                <a:srgbClr val="0000FF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50">
                <a:solidFill>
                  <a:srgbClr val="0000FF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Таҥнастан сытыахпын</a:t>
            </a:r>
            <a:endParaRPr sz="1550">
              <a:solidFill>
                <a:srgbClr val="0000FF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50">
                <a:solidFill>
                  <a:srgbClr val="0000FF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Талаһа кэбиһэн</a:t>
            </a:r>
            <a:endParaRPr sz="1550">
              <a:solidFill>
                <a:srgbClr val="0000FF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50">
                <a:solidFill>
                  <a:srgbClr val="0000FF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Таһырдьа таһааркар,</a:t>
            </a:r>
            <a:endParaRPr sz="1550">
              <a:solidFill>
                <a:srgbClr val="0000FF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50">
                <a:solidFill>
                  <a:srgbClr val="0000FF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Алаарыйар сырдык,</a:t>
            </a:r>
            <a:endParaRPr sz="1550">
              <a:solidFill>
                <a:srgbClr val="0000FF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50">
                <a:solidFill>
                  <a:srgbClr val="0000FF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Айхаллаах кырдьык</a:t>
            </a:r>
            <a:endParaRPr sz="1550">
              <a:solidFill>
                <a:srgbClr val="0000FF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50">
                <a:solidFill>
                  <a:srgbClr val="0000FF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Айанын суолугар</a:t>
            </a:r>
            <a:endParaRPr sz="1550">
              <a:solidFill>
                <a:srgbClr val="0000FF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50">
                <a:solidFill>
                  <a:srgbClr val="0000FF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Атааран киллээркэр...</a:t>
            </a:r>
            <a:endParaRPr sz="1550">
              <a:solidFill>
                <a:srgbClr val="0000FF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50">
                <a:solidFill>
                  <a:srgbClr val="0000FF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550">
              <a:solidFill>
                <a:srgbClr val="0000FF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50">
                <a:solidFill>
                  <a:srgbClr val="0000FF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Эдэрдиир бэйэккэм</a:t>
            </a:r>
            <a:endParaRPr sz="1550">
              <a:solidFill>
                <a:srgbClr val="0000FF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50">
                <a:solidFill>
                  <a:srgbClr val="0000FF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Эпчимнээх сүрэхтэн</a:t>
            </a:r>
            <a:endParaRPr sz="1550">
              <a:solidFill>
                <a:srgbClr val="0000FF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50">
                <a:solidFill>
                  <a:srgbClr val="0000FF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Эрэйи чэпчэтэр</a:t>
            </a:r>
            <a:endParaRPr sz="1550">
              <a:solidFill>
                <a:srgbClr val="0000FF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50">
                <a:solidFill>
                  <a:srgbClr val="0000FF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Эҕэрдэ ыытабын!</a:t>
            </a:r>
            <a:endParaRPr sz="19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160325" y="120250"/>
            <a:ext cx="84033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“Маҥнайгы учууталбар” Амма Аччыгыйын хоһооно,       Христофор Максимов матыыба</a:t>
            </a: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l="12433" r="11888"/>
          <a:stretch/>
        </p:blipFill>
        <p:spPr>
          <a:xfrm>
            <a:off x="280575" y="1154300"/>
            <a:ext cx="2979226" cy="29525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3433450" y="921825"/>
            <a:ext cx="5544300" cy="4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5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Амма </a:t>
            </a:r>
            <a:r>
              <a:rPr lang="ru" sz="15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Сулҕаччытыгар</a:t>
            </a:r>
            <a:r>
              <a:rPr lang="ru" sz="15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дьадаҥы бааһынай кэргэҥҥэ </a:t>
            </a:r>
            <a:r>
              <a:rPr lang="ru" sz="15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1917</a:t>
            </a:r>
            <a:r>
              <a:rPr lang="ru" sz="15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с. </a:t>
            </a:r>
            <a:r>
              <a:rPr lang="ru" sz="15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муус устар 8</a:t>
            </a:r>
            <a:r>
              <a:rPr lang="ru" sz="15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төрөөбүт. Аҕата өрөпкүөмҥэ кыттыбытын иһин 1921 с. ытыллыбыт. 1936 с. Абаҕа оскуолатын 6 кылааһын бүтэрбит.</a:t>
            </a:r>
            <a:endParaRPr sz="15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5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1937</a:t>
            </a:r>
            <a:r>
              <a:rPr lang="ru" sz="15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с. </a:t>
            </a:r>
            <a:r>
              <a:rPr lang="ru" sz="15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Дьокуускайга</a:t>
            </a:r>
            <a:r>
              <a:rPr lang="ru" sz="15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самодеятельнай куруһуоктар художественнай салайааччыларын куурустарын бүтэрбит. Онтон Амма уонна Мэҥэ Хаҥалас култууратын дьиэлэригэр худруктаабыт, Майаҕа I государственнай колхуоһунай драма театрыгар, Ньурбаҕа II государственнай колхуоһунай драма театрыгар артыыстаабыт, </a:t>
            </a:r>
            <a:r>
              <a:rPr lang="ru" sz="15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Үөһээ Бүлүү</a:t>
            </a:r>
            <a:r>
              <a:rPr lang="ru" sz="15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уонна </a:t>
            </a:r>
            <a:r>
              <a:rPr lang="ru" sz="15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0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Ньурба</a:t>
            </a:r>
            <a:r>
              <a:rPr lang="ru" sz="15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судаарыстыбаннай көһө сылдьар тыйаатырдарыгар онтон Дьокуускайдааҕы судаарыстыбаннай музыка драма тыйаатырыгар үлэлээбит.</a:t>
            </a:r>
            <a:endParaRPr sz="15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ru" sz="15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1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1980</a:t>
            </a:r>
            <a:r>
              <a:rPr lang="ru" sz="15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сыллаахха </a:t>
            </a:r>
            <a:r>
              <a:rPr lang="ru" sz="15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кулун тутар 23</a:t>
            </a:r>
            <a:r>
              <a:rPr lang="ru" sz="15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күнүгэр күн сириттэн барбыт.</a:t>
            </a:r>
            <a:endParaRPr sz="15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267700" cy="4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3972" y="511153"/>
            <a:ext cx="3756918" cy="318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ФОТКИ, семья\Портреты КВС\ВС3 (2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9499" y="3908435"/>
            <a:ext cx="819150" cy="9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472752" y="4335180"/>
            <a:ext cx="248389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ГБПОУ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им.Н.Е.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Мординова-Амма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328</Words>
  <PresentationFormat>Экран (16:9)</PresentationFormat>
  <Paragraphs>47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Н.Е. Мординов-Амма Аччыгыйа Чөркөөххө үөрэнэр кэмигэр айар тыл аҕата Алексей Елисеевич Кулаковскай үөрэтэ сылдьыбыта</vt:lpstr>
      <vt:lpstr>“Маҥнайгы учууталбар” Амма Аччыгыйын хоһооно,       Христофор Максимов матыыба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6</cp:revision>
  <dcterms:modified xsi:type="dcterms:W3CDTF">2021-12-11T16:06:00Z</dcterms:modified>
</cp:coreProperties>
</file>