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35f58525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35f58525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35f58525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35f58525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35f58525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35f58525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35f58525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35f58525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35f58525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35f585254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35f585254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35f585254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35f585254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35f585254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35f58525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35f58525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35f58525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35f58525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35f58525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35f585254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35f585254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35f585254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35f58525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35f58525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35f58525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35f58525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35f585254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35f585254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35f58525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35f58525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35f58525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35f58525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35f58525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35f58525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35f58525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35f58525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35f58525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35f58525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35f58525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35f58525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35f58525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35f585254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35f58525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35f58525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35f58525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35f58525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750" y="152400"/>
            <a:ext cx="6328353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800" y="136325"/>
            <a:ext cx="4870850" cy="48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913" y="163038"/>
            <a:ext cx="6684175" cy="48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1825" y="168613"/>
            <a:ext cx="6300350" cy="480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800" y="109963"/>
            <a:ext cx="6527475" cy="49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950" y="138613"/>
            <a:ext cx="6500750" cy="48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425" y="76200"/>
            <a:ext cx="6718788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800" y="152400"/>
            <a:ext cx="663845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925" y="232550"/>
            <a:ext cx="648215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0" y="0"/>
            <a:ext cx="8844300" cy="587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 b="1" u="sng" dirty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“Аан аһылынна” Реас Кулаковскай айымньытынан ыйытык </a:t>
            </a:r>
            <a:r>
              <a:rPr lang="ru" sz="2000" b="1" u="sng" dirty="0" smtClean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сорудахтара</a:t>
            </a:r>
            <a:r>
              <a:rPr lang="ru" sz="2000" b="1" u="sng" dirty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100" b="1" u="sng">
              <a:solidFill>
                <a:srgbClr val="FF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50"/>
              <a:buFont typeface="Times New Roman"/>
              <a:buChar char="●"/>
            </a:pPr>
            <a:r>
              <a:rPr lang="ru" sz="18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8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.Аан аһылынна айымньыга  ханнык дойду кэпсэнэрий?</a:t>
            </a:r>
            <a:endParaRPr sz="15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Times New Roman"/>
              <a:buChar char="●"/>
            </a:pPr>
            <a:r>
              <a:rPr lang="ru" sz="1500" b="1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Нам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Times New Roman"/>
              <a:buChar char="●"/>
            </a:pPr>
            <a:r>
              <a:rPr lang="ru" sz="1500" b="1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Бүлүү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Times New Roman"/>
              <a:buChar char="●"/>
            </a:pP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Амма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8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2.Бөрө түөрт атаҕынан чырбаччы тэбинэн убаһаны тардыытыгар туох буолла </a:t>
            </a:r>
            <a:r>
              <a:rPr lang="ru" sz="1850" b="1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18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Times New Roman"/>
              <a:buChar char="●"/>
            </a:pP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убаһа охтон түстэ</a:t>
            </a:r>
            <a:endParaRPr sz="18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Times New Roman"/>
              <a:buChar char="●"/>
            </a:pP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убаһа тараһата тэлэ барда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700"/>
              <a:buFont typeface="Times New Roman"/>
              <a:buChar char="●"/>
            </a:pP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убаһа куотта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3. Дьиэ бастыҥ киэргэлэ буолабын ээ  диэбиттии иттэнэ соҕус түһэн нэлэйэн турар. Тугу ойуулаабытый ааптар?</a:t>
            </a:r>
            <a:endParaRPr sz="15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Times New Roman"/>
              <a:buChar char="●"/>
            </a:pP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Көмүлүөк оһох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Times New Roman"/>
              <a:buChar char="●"/>
            </a:pP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Остуол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400"/>
              <a:buFont typeface="Times New Roman"/>
              <a:buChar char="●"/>
            </a:pP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Олоппос</a:t>
            </a:r>
            <a:endParaRPr sz="18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1700" b="1">
              <a:solidFill>
                <a:srgbClr val="99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 b="1">
              <a:solidFill>
                <a:srgbClr val="99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-1803575" y="561100"/>
            <a:ext cx="933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883725" y="445025"/>
            <a:ext cx="558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1">
                    <a:lumMod val="75000"/>
                  </a:schemeClr>
                </a:solidFill>
              </a:rPr>
              <a:t>Реас  Алексеевич Кулаковскай</a:t>
            </a:r>
            <a:endParaRPr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50" y="1118313"/>
            <a:ext cx="2372600" cy="31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98950" y="4396525"/>
            <a:ext cx="2372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</a:rPr>
              <a:t>(</a:t>
            </a:r>
            <a:r>
              <a:rPr lang="ru" sz="16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08.04.1914-31.05.1993)</a:t>
            </a:r>
            <a:endParaRPr sz="200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645225" y="1098646"/>
            <a:ext cx="6159000" cy="398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Саха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уус-уран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литературатын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төрүттээбит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биллиилээх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общественнай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уонна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политическай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деятель,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биһиги омук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олохпутун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норуоппут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тылынан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уус-уран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айымньытын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аан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бастакынан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чинчийбит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киэҥ философскай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көрүүлээх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поэт,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учуонай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А. Е.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Кулаковскай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Өксөкүлээх Өлөксөй суос-соҕотох уола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Реас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Алексеевич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Кулаковскай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Р..А.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Кулаковскай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1914 с.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муус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устар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8 к.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Бүлүү куоратыгар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төрөөбүтэ.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Өксөкүлээх Өлөксөй ити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саҕана Бүлүүтээҕи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кылаастаах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училищеҕа учууталлыыра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Реас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Чөркөөх сэттэ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кылаастаах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оскуолатыгар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үөрэммитэ.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12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сааһыттан соҕотох хаалан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аймахтарын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билэр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дьонун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көмөтүнэн үөрэнэн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1936 с.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Дьокуускай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педагогическай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техникумун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бүтэрбитэ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50" b="1">
              <a:solidFill>
                <a:srgbClr val="008080"/>
              </a:solidFill>
              <a:highlight>
                <a:srgbClr val="FFFFFF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387425" y="0"/>
            <a:ext cx="8256600" cy="602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4.Өһүөнү батыһа туох баарый?</a:t>
            </a:r>
            <a:endParaRPr sz="15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Ыскаап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Ороннор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Хаптаһын долбуур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5.Куобах сон сыттыктаах, илдьирийэн хаалбыт сиидэс тастаах куобах суорҕаны бүрүммүт ким утуйа сытарый ?</a:t>
            </a:r>
            <a:endParaRPr sz="14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Дьахтар</a:t>
            </a: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Эр киһи</a:t>
            </a: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Оҕо</a:t>
            </a: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" sz="17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6.Дьиэ хаһаайына кимий</a:t>
            </a:r>
            <a:r>
              <a:rPr lang="ru" sz="1750" b="1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ru-RU" sz="1600" dirty="0" smtClean="0"/>
              <a:t> </a:t>
            </a:r>
            <a:endParaRPr sz="14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600" b="1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Махсыын</a:t>
            </a: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Өлөксөй</a:t>
            </a: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600" b="1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Уйбаан</a:t>
            </a: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>
              <a:solidFill>
                <a:srgbClr val="66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rgbClr val="66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/>
        </p:nvSpPr>
        <p:spPr>
          <a:xfrm>
            <a:off x="627900" y="143301"/>
            <a:ext cx="8082600" cy="589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7.Уйбаан ойоҕун аата ?</a:t>
            </a:r>
            <a:endParaRPr sz="13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sz="13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Өрүүнэ</a:t>
            </a:r>
            <a:endParaRPr sz="15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sz="13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Сүөкүлэ</a:t>
            </a:r>
            <a:endParaRPr sz="15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sz="13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Сөдүөччүйэ</a:t>
            </a: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8.Төһө ынах , сүөһү тахсар отун оттууллар  эбиттэрий?</a:t>
            </a:r>
            <a:endParaRPr sz="16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sz="13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сүүсчэкэ</a:t>
            </a:r>
            <a:endParaRPr sz="15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sz="13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икки сүүсчэкэ</a:t>
            </a:r>
            <a:endParaRPr sz="15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sz="13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биэс уонча</a:t>
            </a:r>
            <a:endParaRPr sz="15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9. Лөгөнтөй баайга наһаа элбэҕи үлэлиир эбиккит да , киһигит тугу да төлүө суоҕа диэн ким этэрий Махсыыҥҥа?</a:t>
            </a:r>
            <a:endParaRPr sz="13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sz="13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Кирииһэ</a:t>
            </a:r>
            <a:endParaRPr sz="15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sz="13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Уйбаныап</a:t>
            </a:r>
            <a:endParaRPr sz="15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993300"/>
              </a:buClr>
              <a:buSzPts val="1400"/>
              <a:buFont typeface="Times New Roman"/>
              <a:buChar char="●"/>
            </a:pPr>
            <a:r>
              <a:rPr lang="ru" sz="13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Сүөдэр</a:t>
            </a:r>
            <a:endParaRPr sz="15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rgbClr val="66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/>
          <p:nvPr/>
        </p:nvSpPr>
        <p:spPr>
          <a:xfrm>
            <a:off x="467600" y="0"/>
            <a:ext cx="8322900" cy="575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10.Күүстээҕин , быһыйын иһин Уйбааны ким диэн ааттыыр буолбуттарай?</a:t>
            </a:r>
            <a:endParaRPr sz="15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</a:rPr>
              <a:t>·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Бөҕө Уйбаан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</a:rPr>
              <a:t>·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Баабый Уйбаан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</a:rPr>
              <a:t>·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Бааһай Уйбаан</a:t>
            </a:r>
            <a:endParaRPr sz="18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11.Махсыын сааһа хаһый ?</a:t>
            </a:r>
            <a:endParaRPr sz="15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</a:rPr>
              <a:t>·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</a:rPr>
              <a:t>·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</a:rPr>
              <a:t>·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12.Уол аттарын ыҥырар албаһа</a:t>
            </a:r>
            <a:endParaRPr sz="15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</a:rPr>
              <a:t>·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Хаһыытыыр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</a:rPr>
              <a:t>·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Үөгүлүүр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</a:rPr>
              <a:t>·</a:t>
            </a:r>
            <a:r>
              <a:rPr lang="ru" sz="15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Иһиирэр</a:t>
            </a:r>
            <a:endParaRPr sz="17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700" b="1">
              <a:solidFill>
                <a:srgbClr val="99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/>
        </p:nvSpPr>
        <p:spPr>
          <a:xfrm>
            <a:off x="0" y="0"/>
            <a:ext cx="9031200" cy="578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13.Лөгөнтөй таҥаһын-сабын сөпкө ый.</a:t>
            </a:r>
            <a:endParaRPr sz="14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Саһыл бэргэһэлээх,быыһык саҕынньахтаах, хара таба тыһа этэрбэстээх, бөрө тыһа үтүлүктээх.</a:t>
            </a: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Саһыл бэргэһэлээх,баабыр саҕынньахтаах, маҕан таба тыһа этэрбэстээх, бөрө тыһа үтүлүктээх.</a:t>
            </a: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Бөрө бэргэһэлээх,быыһык саҕынньахтаах, хара таба тыһа этэрбэстээх, саһыл тыһа </a:t>
            </a:r>
            <a:r>
              <a:rPr lang="ru" sz="1600" b="1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үтүлүктээх.</a:t>
            </a:r>
          </a:p>
          <a:p>
            <a:pPr marL="1905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750" b="1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14.Уйбааннаах </a:t>
            </a:r>
            <a:r>
              <a:rPr lang="ru" sz="17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аттары тоҕо далга туппакка көҥүл ыыппыттарай </a:t>
            </a:r>
            <a:r>
              <a:rPr lang="ru" sz="1750" b="1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 b="1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b="1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Таска элбэх оту сиэхтэрэ диэн</a:t>
            </a: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Сүрэҕэлдьээн</a:t>
            </a: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Күрүө -хаһаа тутаары</a:t>
            </a: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" sz="17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15.Лөгөнтөй туох оҕуруктаах санааны ылынна </a:t>
            </a:r>
            <a:r>
              <a:rPr lang="ru" sz="1750" b="1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ru-RU" sz="1600" dirty="0" smtClean="0"/>
              <a:t>                        Кривошапкина Валентина</a:t>
            </a:r>
            <a:endParaRPr sz="1450" b="1" smtClean="0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b="1" dirty="0" smtClean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Убаһалары төлөттөрөр</a:t>
            </a: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Уйбааннааҕы хамначчыт оҥостор</a:t>
            </a: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ru" sz="160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Уйбааннааҕы үүрэр</a:t>
            </a: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Рисунок 2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025" y="3915258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326575" y="146950"/>
            <a:ext cx="569130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50" dirty="0">
                <a:solidFill>
                  <a:srgbClr val="008080"/>
                </a:solidFill>
                <a:highlight>
                  <a:srgbClr val="FFFFFF"/>
                </a:highlight>
              </a:rPr>
              <a:t> 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20625"/>
            <a:ext cx="3174175" cy="36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52525" y="4128150"/>
            <a:ext cx="31743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Кэргэнинэн Татьяна Паповналыын ыал буолбут сылларыгар. Дьокуускай к., 1936с.</a:t>
            </a:r>
            <a:endParaRPr sz="180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3838" y="225188"/>
            <a:ext cx="544733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Учуутал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идэтин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1940 с.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саҕалаан Тааттанан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Чурапчынан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Бороҕонунан уо.д.а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сирдэринэн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айымньылаахтык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үлэлээбитэ.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1945-1948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сылларга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Дьокуускайдааҕы педагогическай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институкка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үөрэммитэ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Оҕолорун иитэр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кыһалҕаттан учууталлыыр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үлэтигэр төннөргө күһэллибитэ.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Сангаар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кылаастаах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оскуолатыгар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Кириэс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Халдьаайыга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онтон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Чычымах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кылаастаах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оскуолатыгар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уһуннук араас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предметтэри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үөрэппитэ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Алексеевич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отучча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саастааҕыттан былыргы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олоҕун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айылҕа араас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көстүүлэрин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норуот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үһүйээннэрин кыралаан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сылдьыбыт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үлэтин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1962 с.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саҕалаабыта.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1978 с. ССРС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Суруйааччыларын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союһугар чилиэнинэн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ылыллыбыта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Р. А.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аҕатын төрдүн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ууһун кэҥэтэн, удьуорун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уһатан, аҕатын туйаҕын хатаран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сырдык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үтүө дьыалатын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салҕаан, сайыннаран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төрөөбүт норуотугар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бэриниилээхтик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сулууспалаабыта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таптыыр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сахатын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литературатыгар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бэйэтин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боччумнаах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суолун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хаалларбыта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116007"/>
            <a:ext cx="8520600" cy="484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945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Кинигэлэрэ:</a:t>
            </a:r>
            <a:endParaRPr sz="1945" b="1">
              <a:solidFill>
                <a:srgbClr val="FF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8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2245" b="1">
              <a:solidFill>
                <a:srgbClr val="9933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SzPts val="990"/>
              <a:buNone/>
            </a:pPr>
            <a:endParaRPr sz="252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75312" y="1057700"/>
            <a:ext cx="846161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Р. А.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Сыккыс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Кэпсээннэр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Дьокуускай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изд-вота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1965. – 116 с.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Р. А.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Сэһэннэр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Дьокуускай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изд-вота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1971. – 144 с.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иһигэр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 А.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сэһэнэ киирэр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“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аһылынна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Тиит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төрдүн аайы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чооруостар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Р. А.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Сиккиэр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Сэһэн, кэпсээннэр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Дьокуускай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изд-вота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1976. – 136 с.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иһигэр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 А.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кэпсээнэ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“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Дьиэ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туттарыыта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“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“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Тииспэт-тааспат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буоллахха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доҕоро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сэһэнэ киирэллэр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Р. А.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Олоҕу таптаа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Кэпсээннэр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Якутскай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изд-вота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1980. – 112 с.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Улахан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саастаах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о5олорго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кэрэтин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айылҕаны кытта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сыһыанын туһунан кэпсээннэр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“Михаил Фомич”, “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Маттамабыыл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барахсан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“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Ымсыытыгар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сыспыт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“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Аҥыр баҕайы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…”, “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Эһэ муҥнаах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“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аҕакаам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!”, “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Олоҕу таптаа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50" y="383475"/>
            <a:ext cx="2976050" cy="43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9838" y="152400"/>
            <a:ext cx="284432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0399" y="312725"/>
            <a:ext cx="2752558" cy="437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152400" y="50"/>
            <a:ext cx="88119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25188" y="314106"/>
            <a:ext cx="8755039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Р. А.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Сэһэннэр, кэпсээннэр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Якутскай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изд-вота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1984. – 280 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Хомурунньук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иһигэр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сүүрбэ сыл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иһигэр суруйбут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сэһэннэрэ уонна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кэпсээннэрэ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киирдилэр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айымньыларга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Саха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сиригэр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Сэбиэскэй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былаас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бастакы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сылларыгар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буолбут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түбэлтэлэр уонна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олоҕун туһунан кэпсэнэр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суруйааччы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үбүлүөйүгэр анаан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тахсыбыт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Р.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Кэпсээннэр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Якутскай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изд-вота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1988. – 152 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Р. А.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Аҕам олоҕо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Ахтыы-сэһэн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Якутскай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изд-вота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1990. – 288 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Суруйааччы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Р.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төрөппүт аҕатын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Е.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Өксөкүлээх Өлөксөй туһунан бэйэтин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көрүүлэригэр, аймахтарын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ахтыыларыгар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чахчыларга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докумуоннарга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олоҕуран ахтыы-сэһэн суруйбут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Р.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Луҥку киэһэ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Хоһооннор, үгэлэр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Сэһэннэр, кэпсээннэр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Дьокуускай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Бичик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1996. – 542 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кинигэҕэ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кэнники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сылларга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суруйбут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бэчээккэ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айымньылара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киирдилэр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лабаалара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сэһэҥҥэ киһи араас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быһыыга-майгыга алҕаһы оҥорон олоҕор тэмтэрийиитин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биричиинэлэрин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быһаарыы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детектив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ньыматынан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суруллубута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кэрэхсэбиллээх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Оттон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былыргы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олоххо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билигин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таптаһар сүрэхтэр дьылҕалара хайдах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быһаарыллара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Ньаат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атаҕын санатар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“Үчүгэй күтүөт” диэн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сэһэннэргэ долгутуулаахтык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кэпсэнэр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856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9182" y="0"/>
            <a:ext cx="888469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хомуурунньугар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киирбит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үгэлэригэр бүгүҥҥү олох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күлүк өттүн уус-уран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күлэр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элэктиир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оттон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лирическэй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хоһооннорун сүрүн геройа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итэҕэстэри утары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охсуһааччы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Р. А.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дойду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олохтооҕо Ордьоот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оҕонньор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Оҕолорго аналлаах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Намыын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киэһэ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Хоһооннор.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Дьокуускай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1993. – 31 с.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Кинигэҕэ оскуола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оҕолоругар аналлаах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уонна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кэмнээҕи хоһооннор киирдилэр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Оҕо уус-уран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көрдөрүүлэригэр, ааҕыытыгар туһалаах буолуоҕа.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Р. А.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Кистэлэҥ кэпсээним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Дьокуускай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Бичик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2003. – 320 с.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Биллиилээх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прозаик Р. 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айыл5а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дьиктилэрин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таайылла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таабырыннарын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былыргы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көстүүлэрин туһунан отуччатыгар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сылдьан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барбыта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гынан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хомойуох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иһин, кэккэ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биричиинэлэртэн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сиэттэнэр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айымньылара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олорон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ааспыт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кэмигэр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бэчээттэнэр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кыахтара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суоҕа.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араас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сылларга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суруллубут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үһүйээннэрэ, сэһэннэрэ уонна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кэпсээннэрэ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хомуурунньукка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бастаан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бэчээттэннилэр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Р. А.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Аҕам олоҕо: Ахтыы-сэһэн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Дьокуускай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Бичик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2006. – 336 с.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Е.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Өксөкүлээх Өлөксөй сүдү олоҕун, төрөөбүт норуотугар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үтүөлэрин, былаас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уларыйар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дьалхааннаах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кэмигэр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өйүн-санаатын, тыйыс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айылҕалаах Сахатын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сирин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уһаты-туора сыыйан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тылын-өһүн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уус-уран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айымньытын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итэҕэлин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абыычайдарын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хомуйбут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дьон-сэргэ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олоҕун чинчийбитин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иһигэр араас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муччургэннээх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сырыыларын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уус-уран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дьэҥкэрдэн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итэҕэтэн биэрэр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литературатын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төрүттээччи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Е.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төрөөбүтэ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сылыгар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Өксөкүлээх уола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Хомуйан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оҥордо А.Р.Кулаковскай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; Ред. С.И.Тарасов.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Дьокуускай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Бичик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2003 с. – 208 с.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Кинигэҕэ Өксөкүлээх уола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Алексеевич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Кулаковскай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туһунан бииргэ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үлэлээбит үөлээннэхтэрин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чугас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дьонун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доҕотторун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үөрэппит оҕолорун истиҥ иһирэх ахтыылара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киирдилэр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61200" cy="46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/>
        </p:nvSpPr>
        <p:spPr>
          <a:xfrm>
            <a:off x="152450" y="3941125"/>
            <a:ext cx="3361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А. Е. Кулаковскай –</a:t>
            </a:r>
            <a:endParaRPr sz="14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Өксөкүлээх Өлөксөй кэргэнинээн</a:t>
            </a:r>
            <a:endParaRPr sz="14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Евдокия Ивановналыын</a:t>
            </a:r>
            <a:endParaRPr sz="14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уонна уолларынан Алексейдыын.</a:t>
            </a:r>
            <a:endParaRPr sz="180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6050" y="152400"/>
            <a:ext cx="13525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3200" y="152400"/>
            <a:ext cx="13525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0375" y="152400"/>
            <a:ext cx="136207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1600" y="2678575"/>
            <a:ext cx="13716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74150" y="2678575"/>
            <a:ext cx="13335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3666050" y="2057400"/>
            <a:ext cx="1611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Раиса (1918-1934)</a:t>
            </a:r>
            <a:endParaRPr sz="170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5543438" y="2080500"/>
            <a:ext cx="14721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Ясон (1907-1927)</a:t>
            </a:r>
            <a:endParaRPr sz="170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7175150" y="2003950"/>
            <a:ext cx="1842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dirty="0">
                <a:solidFill>
                  <a:srgbClr val="00808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3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Лариса (1902-1932)</a:t>
            </a:r>
            <a:endParaRPr sz="170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3513600" y="4542300"/>
            <a:ext cx="23379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50" b="1" dirty="0">
                <a:solidFill>
                  <a:srgbClr val="00808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ru" sz="14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Алексей   (1911-1932)</a:t>
            </a:r>
            <a:endParaRPr sz="1800" b="1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6613075" y="4278573"/>
            <a:ext cx="2043900" cy="114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" sz="1450" b="1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Реас (1914-1993)</a:t>
            </a:r>
            <a:endParaRPr sz="1450" b="1">
              <a:solidFill>
                <a:schemeClr val="accent1">
                  <a:lumMod val="75000"/>
                </a:schemeClr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1100">
              <a:solidFill>
                <a:srgbClr val="00808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1312</Words>
  <PresentationFormat>Экран (16:9)</PresentationFormat>
  <Paragraphs>103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Simple Light</vt:lpstr>
      <vt:lpstr>Слайд 1</vt:lpstr>
      <vt:lpstr>Реас  Алексеевич Кулаковскай</vt:lpstr>
      <vt:lpstr>Слайд 3</vt:lpstr>
      <vt:lpstr>Кинигэлэрэ: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5</cp:revision>
  <dcterms:modified xsi:type="dcterms:W3CDTF">2021-12-12T08:54:35Z</dcterms:modified>
</cp:coreProperties>
</file>