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notesSlides/notesSlide1.xml" ContentType="application/vnd.openxmlformats-officedocument.presentationml.notesSlide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6" r:id="rId12"/>
    <p:sldId id="275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50021"/>
    <a:srgbClr val="FF9966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45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5" Type="http://schemas.openxmlformats.org/officeDocument/2006/relationships/image" Target="../media/image6.wmf"/><Relationship Id="rId4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5" Type="http://schemas.openxmlformats.org/officeDocument/2006/relationships/image" Target="../media/image6.wmf"/><Relationship Id="rId4" Type="http://schemas.openxmlformats.org/officeDocument/2006/relationships/image" Target="../media/image1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5" Type="http://schemas.openxmlformats.org/officeDocument/2006/relationships/image" Target="../media/image6.wmf"/><Relationship Id="rId4" Type="http://schemas.openxmlformats.org/officeDocument/2006/relationships/image" Target="../media/image29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5" Type="http://schemas.openxmlformats.org/officeDocument/2006/relationships/image" Target="../media/image6.wmf"/><Relationship Id="rId4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0D80C-E608-4A30-BE0C-C0445A7751D7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D1430-EEF8-477F-9A67-5A1DE3F9D7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492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D1430-EEF8-477F-9A67-5A1DE3F9D7B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900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A34EF-B01E-49ED-A42A-6CE8BEC4B46A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99EFD-9B66-4593-9C0D-24D642F3F873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1893014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E8F1C-06A3-4FA0-820C-671EB54CA064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1D3BA-B1CA-44AD-A4B7-D7BB6B769999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205862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BB2B6-4ED2-4D29-B3D5-5B9970537EBB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9AEF6B-AEE3-4104-83CD-B2396C9C100E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378314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B6494-DEB6-4601-BFFF-DB3EC288A3BB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FE6980-6FDA-4380-9DFF-02239CC71AFA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1308793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464A2-B37E-4266-B788-1E5CB8E45950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35C481-E3ED-4973-B746-CF221AB8A4FA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3421411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82744-FE65-431A-9ADF-2F98D11712CE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49078C-040F-4D8E-AB78-448F1AAF250F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3316316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562A1-881E-4B2A-A18B-29A48FFD22E9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671D5-54F6-4CDB-9A07-DAA5745D762D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203686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F9204-85E6-46F7-8D60-37BC551917CF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AA3F6-C730-479C-8C74-BB9A983B440C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1991032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E9C8A-D648-414C-BC76-97DD2000270B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A6D0D1-2BFA-451E-9C42-451BEDC22515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694027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F54D6-54EE-4497-9B06-83A97659A74A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EE842-1FD0-4AF0-B55D-D19E8CF61E95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2596011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39D1E-E1C8-4682-8491-7CF46CCBCECB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9B06C5-BD63-46E4-B2B7-E485820C092E}" type="slidenum">
              <a:rPr lang="ru-RU" altLang="be-BY"/>
              <a:pPr/>
              <a:t>‹#›</a:t>
            </a:fld>
            <a:endParaRPr lang="ru-RU" altLang="be-BY"/>
          </a:p>
        </p:txBody>
      </p:sp>
    </p:spTree>
    <p:extLst>
      <p:ext uri="{BB962C8B-B14F-4D97-AF65-F5344CB8AC3E}">
        <p14:creationId xmlns:p14="http://schemas.microsoft.com/office/powerpoint/2010/main" val="272106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be-BY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be-BY" smtClean="0"/>
              <a:t>Образец текста</a:t>
            </a:r>
          </a:p>
          <a:p>
            <a:pPr lvl="1"/>
            <a:r>
              <a:rPr lang="ru-RU" altLang="be-BY" smtClean="0"/>
              <a:t>Второй уровень</a:t>
            </a:r>
          </a:p>
          <a:p>
            <a:pPr lvl="2"/>
            <a:r>
              <a:rPr lang="ru-RU" altLang="be-BY" smtClean="0"/>
              <a:t>Третий уровень</a:t>
            </a:r>
          </a:p>
          <a:p>
            <a:pPr lvl="3"/>
            <a:r>
              <a:rPr lang="ru-RU" altLang="be-BY" smtClean="0"/>
              <a:t>Четвертый уровень</a:t>
            </a:r>
          </a:p>
          <a:p>
            <a:pPr lvl="4"/>
            <a:r>
              <a:rPr lang="ru-RU" altLang="be-BY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B54F5A-09E9-4079-B910-6569663D9883}" type="datetimeFigureOut">
              <a:rPr lang="ru-RU"/>
              <a:pPr>
                <a:defRPr/>
              </a:pPr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6E2E2C52-1032-4B20-92D2-7346F2DCAE4E}" type="slidenum">
              <a:rPr lang="ru-RU" altLang="be-BY"/>
              <a:pPr/>
              <a:t>‹#›</a:t>
            </a:fld>
            <a:endParaRPr lang="ru-RU" altLang="be-B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wmf"/><Relationship Id="rId3" Type="http://schemas.openxmlformats.org/officeDocument/2006/relationships/control" Target="../activeX/activeX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image" Target="../media/image5.wmf"/><Relationship Id="rId5" Type="http://schemas.openxmlformats.org/officeDocument/2006/relationships/control" Target="../activeX/activeX4.xml"/><Relationship Id="rId10" Type="http://schemas.openxmlformats.org/officeDocument/2006/relationships/image" Target="../media/image4.wmf"/><Relationship Id="rId4" Type="http://schemas.openxmlformats.org/officeDocument/2006/relationships/control" Target="../activeX/activeX3.xml"/><Relationship Id="rId9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control" Target="../activeX/activeX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10.xml"/><Relationship Id="rId11" Type="http://schemas.openxmlformats.org/officeDocument/2006/relationships/image" Target="../media/image10.wmf"/><Relationship Id="rId5" Type="http://schemas.openxmlformats.org/officeDocument/2006/relationships/control" Target="../activeX/activeX9.xml"/><Relationship Id="rId10" Type="http://schemas.openxmlformats.org/officeDocument/2006/relationships/image" Target="../media/image9.wmf"/><Relationship Id="rId4" Type="http://schemas.openxmlformats.org/officeDocument/2006/relationships/control" Target="../activeX/activeX8.xml"/><Relationship Id="rId9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control" Target="../activeX/activeX1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5.wmf"/><Relationship Id="rId5" Type="http://schemas.openxmlformats.org/officeDocument/2006/relationships/control" Target="../activeX/activeX14.xml"/><Relationship Id="rId10" Type="http://schemas.openxmlformats.org/officeDocument/2006/relationships/image" Target="../media/image13.wmf"/><Relationship Id="rId4" Type="http://schemas.openxmlformats.org/officeDocument/2006/relationships/control" Target="../activeX/activeX13.xml"/><Relationship Id="rId9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control" Target="../activeX/activeX1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16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0.xml"/><Relationship Id="rId11" Type="http://schemas.openxmlformats.org/officeDocument/2006/relationships/image" Target="../media/image5.wmf"/><Relationship Id="rId5" Type="http://schemas.openxmlformats.org/officeDocument/2006/relationships/control" Target="../activeX/activeX19.xml"/><Relationship Id="rId10" Type="http://schemas.openxmlformats.org/officeDocument/2006/relationships/image" Target="../media/image16.wmf"/><Relationship Id="rId4" Type="http://schemas.openxmlformats.org/officeDocument/2006/relationships/control" Target="../activeX/activeX18.xml"/><Relationship Id="rId9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control" Target="../activeX/activeX2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21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5.xml"/><Relationship Id="rId11" Type="http://schemas.openxmlformats.org/officeDocument/2006/relationships/image" Target="../media/image5.wmf"/><Relationship Id="rId5" Type="http://schemas.openxmlformats.org/officeDocument/2006/relationships/control" Target="../activeX/activeX24.xml"/><Relationship Id="rId10" Type="http://schemas.openxmlformats.org/officeDocument/2006/relationships/image" Target="../media/image19.wmf"/><Relationship Id="rId4" Type="http://schemas.openxmlformats.org/officeDocument/2006/relationships/control" Target="../activeX/activeX23.xml"/><Relationship Id="rId9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control" Target="../activeX/activeX2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26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0.xml"/><Relationship Id="rId11" Type="http://schemas.openxmlformats.org/officeDocument/2006/relationships/image" Target="../media/image10.wmf"/><Relationship Id="rId5" Type="http://schemas.openxmlformats.org/officeDocument/2006/relationships/control" Target="../activeX/activeX29.xml"/><Relationship Id="rId10" Type="http://schemas.openxmlformats.org/officeDocument/2006/relationships/image" Target="../media/image22.wmf"/><Relationship Id="rId4" Type="http://schemas.openxmlformats.org/officeDocument/2006/relationships/control" Target="../activeX/activeX28.xml"/><Relationship Id="rId9" Type="http://schemas.openxmlformats.org/officeDocument/2006/relationships/image" Target="../media/image21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control" Target="../activeX/activeX3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31.xml"/><Relationship Id="rId1" Type="http://schemas.openxmlformats.org/officeDocument/2006/relationships/vmlDrawing" Target="../drawings/vmlDrawing7.vml"/><Relationship Id="rId6" Type="http://schemas.openxmlformats.org/officeDocument/2006/relationships/control" Target="../activeX/activeX35.xml"/><Relationship Id="rId11" Type="http://schemas.openxmlformats.org/officeDocument/2006/relationships/image" Target="../media/image10.wmf"/><Relationship Id="rId5" Type="http://schemas.openxmlformats.org/officeDocument/2006/relationships/control" Target="../activeX/activeX34.xml"/><Relationship Id="rId10" Type="http://schemas.openxmlformats.org/officeDocument/2006/relationships/image" Target="../media/image25.wmf"/><Relationship Id="rId4" Type="http://schemas.openxmlformats.org/officeDocument/2006/relationships/control" Target="../activeX/activeX33.xml"/><Relationship Id="rId9" Type="http://schemas.openxmlformats.org/officeDocument/2006/relationships/image" Target="../media/image24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control" Target="../activeX/activeX3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36.xml"/><Relationship Id="rId1" Type="http://schemas.openxmlformats.org/officeDocument/2006/relationships/vmlDrawing" Target="../drawings/vmlDrawing8.vml"/><Relationship Id="rId6" Type="http://schemas.openxmlformats.org/officeDocument/2006/relationships/control" Target="../activeX/activeX40.xml"/><Relationship Id="rId11" Type="http://schemas.openxmlformats.org/officeDocument/2006/relationships/image" Target="../media/image29.wmf"/><Relationship Id="rId5" Type="http://schemas.openxmlformats.org/officeDocument/2006/relationships/control" Target="../activeX/activeX39.xml"/><Relationship Id="rId10" Type="http://schemas.openxmlformats.org/officeDocument/2006/relationships/image" Target="../media/image28.wmf"/><Relationship Id="rId4" Type="http://schemas.openxmlformats.org/officeDocument/2006/relationships/control" Target="../activeX/activeX38.xml"/><Relationship Id="rId9" Type="http://schemas.openxmlformats.org/officeDocument/2006/relationships/image" Target="../media/image27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13" Type="http://schemas.openxmlformats.org/officeDocument/2006/relationships/image" Target="../media/image6.wmf"/><Relationship Id="rId3" Type="http://schemas.openxmlformats.org/officeDocument/2006/relationships/control" Target="../activeX/activeX4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5.wmf"/><Relationship Id="rId2" Type="http://schemas.openxmlformats.org/officeDocument/2006/relationships/control" Target="../activeX/activeX41.xml"/><Relationship Id="rId1" Type="http://schemas.openxmlformats.org/officeDocument/2006/relationships/vmlDrawing" Target="../drawings/vmlDrawing9.vml"/><Relationship Id="rId6" Type="http://schemas.openxmlformats.org/officeDocument/2006/relationships/control" Target="../activeX/activeX45.xml"/><Relationship Id="rId11" Type="http://schemas.openxmlformats.org/officeDocument/2006/relationships/image" Target="../media/image32.wmf"/><Relationship Id="rId5" Type="http://schemas.openxmlformats.org/officeDocument/2006/relationships/control" Target="../activeX/activeX44.xml"/><Relationship Id="rId10" Type="http://schemas.openxmlformats.org/officeDocument/2006/relationships/image" Target="../media/image31.wmf"/><Relationship Id="rId4" Type="http://schemas.openxmlformats.org/officeDocument/2006/relationships/control" Target="../activeX/activeX43.xml"/><Relationship Id="rId9" Type="http://schemas.openxmlformats.org/officeDocument/2006/relationships/image" Target="../media/image30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control" Target="../activeX/activeX47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6.wmf"/><Relationship Id="rId2" Type="http://schemas.openxmlformats.org/officeDocument/2006/relationships/control" Target="../activeX/activeX46.xml"/><Relationship Id="rId1" Type="http://schemas.openxmlformats.org/officeDocument/2006/relationships/vmlDrawing" Target="../drawings/vmlDrawing10.vml"/><Relationship Id="rId6" Type="http://schemas.openxmlformats.org/officeDocument/2006/relationships/control" Target="../activeX/activeX50.xml"/><Relationship Id="rId11" Type="http://schemas.openxmlformats.org/officeDocument/2006/relationships/image" Target="../media/image10.wmf"/><Relationship Id="rId5" Type="http://schemas.openxmlformats.org/officeDocument/2006/relationships/control" Target="../activeX/activeX49.xml"/><Relationship Id="rId10" Type="http://schemas.openxmlformats.org/officeDocument/2006/relationships/image" Target="../media/image35.wmf"/><Relationship Id="rId4" Type="http://schemas.openxmlformats.org/officeDocument/2006/relationships/control" Target="../activeX/activeX48.xml"/><Relationship Id="rId9" Type="http://schemas.openxmlformats.org/officeDocument/2006/relationships/image" Target="../media/image3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714375" y="115888"/>
            <a:ext cx="7772400" cy="1000125"/>
          </a:xfrm>
        </p:spPr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Эрчиллэр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тургутук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88" y="939800"/>
            <a:ext cx="8572500" cy="3929063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sah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Саха </a:t>
            </a:r>
            <a:r>
              <a:rPr lang="sah-RU" sz="4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тыла              </a:t>
            </a:r>
            <a:endParaRPr lang="sah-RU" sz="2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endParaRPr lang="sah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sah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</a:t>
            </a:r>
            <a:r>
              <a:rPr lang="sah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 хоһоонноро</a:t>
            </a:r>
            <a:endParaRPr lang="ru-RU" sz="40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>
            <a:hlinkClick r:id="" action="ppaction://macro?name=wrk_start"/>
          </p:cNvPr>
          <p:cNvSpPr/>
          <p:nvPr/>
        </p:nvSpPr>
        <p:spPr>
          <a:xfrm>
            <a:off x="3634457" y="4978400"/>
            <a:ext cx="1932235" cy="7143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Саҕалаа</a:t>
            </a:r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24328" y="6453336"/>
            <a:ext cx="962123" cy="2462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sah-RU" sz="1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Иванова С.Г</a:t>
            </a:r>
            <a:r>
              <a:rPr lang="sah-RU" sz="1000" dirty="0" smtClean="0"/>
              <a:t>.</a:t>
            </a:r>
            <a:endParaRPr lang="ru-RU" sz="1000" dirty="0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Тургутук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түмүгэ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457200" y="2000250"/>
            <a:ext cx="5900738" cy="328612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be-BY" sz="4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  п: 8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be-BY" sz="4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Сыыhа: 2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be-BY" sz="4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Сыана: 3</a:t>
            </a:r>
            <a:endParaRPr lang="ru-RU" altLang="be-BY" sz="4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0" name="Содержимое 2"/>
          <p:cNvSpPr txBox="1">
            <a:spLocks/>
          </p:cNvSpPr>
          <p:nvPr/>
        </p:nvSpPr>
        <p:spPr bwMode="auto">
          <a:xfrm>
            <a:off x="500063" y="5572125"/>
            <a:ext cx="585787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ru-RU" altLang="be-BY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Бириэмэ: 2 мин. 2 сек.</a:t>
            </a:r>
            <a:endParaRPr lang="ru-RU" altLang="be-BY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>
            <a:hlinkClick r:id="" action="ppaction://macro?name=wrk_repeat"/>
          </p:cNvPr>
          <p:cNvSpPr/>
          <p:nvPr/>
        </p:nvSpPr>
        <p:spPr>
          <a:xfrm>
            <a:off x="6500813" y="5572125"/>
            <a:ext cx="2286000" cy="7143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ӨССӨ</a:t>
            </a:r>
            <a:endParaRPr lang="ru-RU" sz="4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>
            <a:hlinkClick r:id="" action="ppaction://macro?name=wrk_correct"/>
          </p:cNvPr>
          <p:cNvSpPr/>
          <p:nvPr/>
        </p:nvSpPr>
        <p:spPr>
          <a:xfrm>
            <a:off x="6500813" y="4643438"/>
            <a:ext cx="2286000" cy="714375"/>
          </a:xfrm>
          <a:prstGeom prst="roundRect">
            <a:avLst/>
          </a:prstGeom>
          <a:solidFill>
            <a:srgbClr val="A500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КӨННӨР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7" name="Прямоугольник 6"/>
          <p:cNvSpPr/>
          <p:nvPr/>
        </p:nvSpPr>
        <p:spPr>
          <a:xfrm>
            <a:off x="1187624" y="2276872"/>
            <a:ext cx="144016" cy="1752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Управляющая кнопка: домой 7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хоһоонун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ситэр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464" name="COR_FIN" r:id="rId2" imgW="7574400" imgH="3238560"/>
        </mc:Choice>
        <mc:Fallback>
          <p:control name="COR_FIN"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5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65" name="COR_ERR" r:id="rId3" imgW="4503600" imgH="1440360"/>
        </mc:Choice>
        <mc:Fallback>
          <p:control name="COR_ERR"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66" name="COR_OK" r:id="rId4" imgW="4503600" imgH="1440360"/>
        </mc:Choice>
        <mc:Fallback>
          <p:control name="COR_OK"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67" name="btn1" r:id="rId5" imgW="1440360" imgH="502920"/>
        </mc:Choice>
        <mc:Fallback>
          <p:control name="btn1"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468" name="CommandButton1" r:id="rId6" imgW="1440360" imgH="502920"/>
        </mc:Choice>
        <mc:Fallback>
          <p:control name="CommandButton1"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00680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хоһоонун</a:t>
            </a:r>
            <a:r>
              <a:rPr lang="ru-RU" altLang="be-BY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ситэр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483" name="COR_FIN" r:id="rId2" imgW="7574400" imgH="3238560"/>
        </mc:Choice>
        <mc:Fallback>
          <p:control name="COR_FIN"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5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84" name="COR_ERR" r:id="rId3" imgW="4503600" imgH="1440360"/>
        </mc:Choice>
        <mc:Fallback>
          <p:control name="COR_ERR"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85" name="COR_OK" r:id="rId4" imgW="4503600" imgH="1440360"/>
        </mc:Choice>
        <mc:Fallback>
          <p:control name="COR_OK"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86" name="btn1" r:id="rId5" imgW="1440360" imgH="502920"/>
        </mc:Choice>
        <mc:Fallback>
          <p:control name="btn1"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487" name="CommandButton1" r:id="rId6" imgW="1440360" imgH="502920"/>
        </mc:Choice>
        <mc:Fallback>
          <p:control name="CommandButton1"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3710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хоһоонун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ситэр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482" name="COR_FIN" r:id="rId2" imgW="7574400" imgH="3238560"/>
        </mc:Choice>
        <mc:Fallback>
          <p:control name="COR_FIN"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5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83" name="COR_ERR" r:id="rId3" imgW="4503600" imgH="1440360"/>
        </mc:Choice>
        <mc:Fallback>
          <p:control name="COR_ERR"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84" name="COR_OK" r:id="rId4" imgW="4503600" imgH="1440360"/>
        </mc:Choice>
        <mc:Fallback>
          <p:control name="COR_OK"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85" name="btn1" r:id="rId5" imgW="1440360" imgH="502920"/>
        </mc:Choice>
        <mc:Fallback>
          <p:control name="btn1"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86" name="CommandButton1" r:id="rId6" imgW="1440360" imgH="502920"/>
        </mc:Choice>
        <mc:Fallback>
          <p:control name="CommandButton1"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7903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хоһоонун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ситэр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491" name="COR_FIN" r:id="rId2" imgW="7574400" imgH="3238560"/>
        </mc:Choice>
        <mc:Fallback>
          <p:control name="COR_FIN"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5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92" name="COR_ERR" r:id="rId3" imgW="4503600" imgH="1440360"/>
        </mc:Choice>
        <mc:Fallback>
          <p:control name="COR_ERR"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93" name="COR_OK" r:id="rId4" imgW="4503600" imgH="1440360"/>
        </mc:Choice>
        <mc:Fallback>
          <p:control name="COR_OK"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94" name="btn1" r:id="rId5" imgW="1440360" imgH="502920"/>
        </mc:Choice>
        <mc:Fallback>
          <p:control name="btn1"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95" name="CommandButton1" r:id="rId6" imgW="1440360" imgH="502920"/>
        </mc:Choice>
        <mc:Fallback>
          <p:control name="CommandButton1"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32347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хоһоонун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ситэр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500" name="COR_FIN" r:id="rId2" imgW="7574400" imgH="3238560"/>
        </mc:Choice>
        <mc:Fallback>
          <p:control name="COR_FIN"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6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501" name="COR_ERR" r:id="rId3" imgW="4503600" imgH="1440360"/>
        </mc:Choice>
        <mc:Fallback>
          <p:control name="COR_ERR"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502" name="COR_OK" r:id="rId4" imgW="4503600" imgH="1440360"/>
        </mc:Choice>
        <mc:Fallback>
          <p:control name="COR_OK"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503" name="btn1" r:id="rId5" imgW="1440360" imgH="502920"/>
        </mc:Choice>
        <mc:Fallback>
          <p:control name="btn1"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504" name="CommandButton1" r:id="rId6" imgW="1440360" imgH="502920"/>
        </mc:Choice>
        <mc:Fallback>
          <p:control name="CommandButton1"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40975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хоһоонун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ситэр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504" name="COR_FIN" r:id="rId2" imgW="7574400" imgH="3238560"/>
        </mc:Choice>
        <mc:Fallback>
          <p:control name="COR_FIN"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6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505" name="COR_ERR" r:id="rId3" imgW="4503600" imgH="1440360"/>
        </mc:Choice>
        <mc:Fallback>
          <p:control name="COR_ERR"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506" name="COR_OK" r:id="rId4" imgW="4503600" imgH="1440360"/>
        </mc:Choice>
        <mc:Fallback>
          <p:control name="COR_OK"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507" name="btn1" r:id="rId5" imgW="1440360" imgH="502920"/>
        </mc:Choice>
        <mc:Fallback>
          <p:control name="btn1"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508" name="CommandButton1" r:id="rId6" imgW="1440360" imgH="502920"/>
        </mc:Choice>
        <mc:Fallback>
          <p:control name="CommandButton1"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4721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хоһоонун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ситэр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9518" name="COR_FIN" r:id="rId2" imgW="7574400" imgH="3238560"/>
        </mc:Choice>
        <mc:Fallback>
          <p:control name="COR_FIN"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6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519" name="COR_ERR" r:id="rId3" imgW="4503600" imgH="1440360"/>
        </mc:Choice>
        <mc:Fallback>
          <p:control name="COR_ERR"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520" name="COR_OK" r:id="rId4" imgW="4503600" imgH="1440360"/>
        </mc:Choice>
        <mc:Fallback>
          <p:control name="COR_OK"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521" name="btn1" r:id="rId5" imgW="1440360" imgH="502920"/>
        </mc:Choice>
        <mc:Fallback>
          <p:control name="btn1"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522" name="CommandButton1" r:id="rId6" imgW="1440360" imgH="502920"/>
        </mc:Choice>
        <mc:Fallback>
          <p:control name="CommandButton1"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90077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хоһоонун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ситэр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537" name="COR_FIN" r:id="rId2" imgW="7574400" imgH="3238560"/>
        </mc:Choice>
        <mc:Fallback>
          <p:control name="COR_FIN" r:id="rId2" imgW="75744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572325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538" name="COR_ERR" r:id="rId3" imgW="4503600" imgH="1440360"/>
        </mc:Choice>
        <mc:Fallback>
          <p:control name="COR_ERR"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539" name="COR_OK" r:id="rId4" imgW="4503600" imgH="1440360"/>
        </mc:Choice>
        <mc:Fallback>
          <p:control name="COR_OK"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540" name="btn1" r:id="rId5" imgW="1440360" imgH="502920"/>
        </mc:Choice>
        <mc:Fallback>
          <p:control name="btn1"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541" name="CommandButton1" r:id="rId6" imgW="1440360" imgH="502920"/>
        </mc:Choice>
        <mc:Fallback>
          <p:control name="CommandButton1"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3833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хоһоонун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ситэр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2545" name="COR_FIN" r:id="rId2" imgW="7856280" imgH="3238560"/>
        </mc:Choice>
        <mc:Fallback>
          <p:control name="COR_FIN" r:id="rId2" imgW="785628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860358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546" name="COR_ERR" r:id="rId3" imgW="4503600" imgH="1440360"/>
        </mc:Choice>
        <mc:Fallback>
          <p:control name="COR_ERR"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547" name="COR_OK" r:id="rId4" imgW="4503600" imgH="1440360"/>
        </mc:Choice>
        <mc:Fallback>
          <p:control name="COR_OK"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548" name="btn1" r:id="rId5" imgW="1440360" imgH="502920"/>
        </mc:Choice>
        <mc:Fallback>
          <p:control name="btn1"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549" name="CommandButton1" r:id="rId6" imgW="1440360" imgH="502920"/>
        </mc:Choice>
        <mc:Fallback>
          <p:control name="CommandButton1"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19004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Өс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хоһоонун</a:t>
            </a:r>
            <a:r>
              <a:rPr lang="ru-RU" altLang="be-BY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be-BY" b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ситэр</a:t>
            </a:r>
            <a:endParaRPr lang="ru-RU" altLang="be-BY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2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785812"/>
          </a:xfrm>
          <a:noFill/>
        </p:spPr>
        <p:txBody>
          <a:bodyPr/>
          <a:lstStyle/>
          <a:p>
            <a:pPr eaLnBrk="1" hangingPunct="1"/>
            <a:r>
              <a:rPr lang="ru-RU" altLang="be-BY" sz="1800" dirty="0" smtClean="0">
                <a:noFill/>
                <a:latin typeface="Arial" panose="020B0604020202020204" pitchFamily="34" charset="0"/>
                <a:cs typeface="Arial" panose="020B0604020202020204" pitchFamily="34" charset="0"/>
              </a:rPr>
              <a:t>Задание с исправлением текста (заполните 2 поля внизу, вне поля слайда. Левое – неправильным текстом, правое - правильным)</a:t>
            </a:r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8526149" y="274638"/>
            <a:ext cx="321302" cy="390696"/>
          </a:xfrm>
          <a:prstGeom prst="actionButtonHome">
            <a:avLst/>
          </a:prstGeom>
          <a:solidFill>
            <a:schemeClr val="accent2">
              <a:lumMod val="75000"/>
              <a:alpha val="28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556" name="COR_FIN" r:id="rId2" imgW="7284600" imgH="3238560"/>
        </mc:Choice>
        <mc:Fallback>
          <p:control name="COR_FIN" r:id="rId2" imgW="7284600" imgH="3238560">
            <p:pic>
              <p:nvPicPr>
                <p:cNvPr id="1026" name="COR_F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600074" y="2133600"/>
                  <a:ext cx="7284294" cy="324167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557" name="COR_ERR" r:id="rId3" imgW="4503600" imgH="1440360"/>
        </mc:Choice>
        <mc:Fallback>
          <p:control name="COR_ERR" r:id="rId3" imgW="4503600" imgH="1440360">
            <p:pic>
              <p:nvPicPr>
                <p:cNvPr id="1027" name="COR_ER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0" y="7029450"/>
                  <a:ext cx="4500563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558" name="COR_OK" r:id="rId4" imgW="4503600" imgH="1440360"/>
        </mc:Choice>
        <mc:Fallback>
          <p:control name="COR_OK" r:id="rId4" imgW="4503600" imgH="1440360">
            <p:pic>
              <p:nvPicPr>
                <p:cNvPr id="1028" name="COR_OK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4643438" y="7029450"/>
                  <a:ext cx="4500562" cy="1439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559" name="btn1" r:id="rId5" imgW="1440360" imgH="502920"/>
        </mc:Choice>
        <mc:Fallback>
          <p:control name="btn1" r:id="rId5" imgW="1440360" imgH="502920">
            <p:pic>
              <p:nvPicPr>
                <p:cNvPr id="1029" name="bt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/>
                <a:srcRect/>
                <a:stretch>
                  <a:fillRect/>
                </a:stretch>
              </p:blipFill>
              <p:spPr bwMode="auto">
                <a:xfrm>
                  <a:off x="2915816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560" name="CommandButton1" r:id="rId6" imgW="1440360" imgH="502920"/>
        </mc:Choice>
        <mc:Fallback>
          <p:control name="CommandButton1" r:id="rId6" imgW="1440360" imgH="502920">
            <p:pic>
              <p:nvPicPr>
                <p:cNvPr id="103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4860032" y="5732463"/>
                  <a:ext cx="1440284" cy="5048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93695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accent6">
            <a:lumMod val="40000"/>
            <a:lumOff val="60000"/>
          </a:schemeClr>
        </a:solidFill>
      </a:spPr>
      <a:bodyPr wrap="square" rtlCol="0">
        <a:spAutoFit/>
      </a:bodyPr>
      <a:lstStyle>
        <a:defPPr>
          <a:defRPr sz="10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1642</TotalTime>
  <Words>296</Words>
  <Application>Microsoft Office PowerPoint</Application>
  <PresentationFormat>Экран (4:3)</PresentationFormat>
  <Paragraphs>35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Эрчиллэр тургутук</vt:lpstr>
      <vt:lpstr>Тургутук түмүгэ</vt:lpstr>
      <vt:lpstr>Өс хоһоонун ситэр</vt:lpstr>
      <vt:lpstr>Өс хоһоонун ситэр</vt:lpstr>
      <vt:lpstr>Өс хоһоонун ситэр</vt:lpstr>
      <vt:lpstr>Өс хоһоонун ситэр</vt:lpstr>
      <vt:lpstr>Өс хоһоонун ситэр</vt:lpstr>
      <vt:lpstr>Өс хоһоонун ситэр</vt:lpstr>
      <vt:lpstr>Өс хоһоонун ситэр</vt:lpstr>
      <vt:lpstr>Өс хоһоонун ситэр</vt:lpstr>
      <vt:lpstr>Өс хоһоонун ситэр</vt:lpstr>
      <vt:lpstr>Өс хоһоонун ситэр</vt:lpstr>
    </vt:vector>
  </TitlesOfParts>
  <Company>ind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ind</dc:creator>
  <cp:lastModifiedBy>НР</cp:lastModifiedBy>
  <cp:revision>812</cp:revision>
  <dcterms:created xsi:type="dcterms:W3CDTF">2007-04-26T13:09:51Z</dcterms:created>
  <dcterms:modified xsi:type="dcterms:W3CDTF">2023-04-12T21:33:31Z</dcterms:modified>
</cp:coreProperties>
</file>