
<file path=[Content_Types].xml><?xml version="1.0" encoding="utf-8"?>
<Types xmlns="http://schemas.openxmlformats.org/package/2006/content-types">
  <Default Extension="mp3" ContentType="audio/mpeg"/>
  <Default Extension="png" ContentType="image/png"/>
  <Default Extension="tmp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5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НР" initials="Н" lastIdx="1" clrIdx="0">
    <p:extLst>
      <p:ext uri="{19B8F6BF-5375-455C-9EA6-DF929625EA0E}">
        <p15:presenceInfo xmlns:p15="http://schemas.microsoft.com/office/powerpoint/2012/main" userId="Н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095" autoAdjust="0"/>
  </p:normalViewPr>
  <p:slideViewPr>
    <p:cSldViewPr>
      <p:cViewPr varScale="1">
        <p:scale>
          <a:sx n="84" d="100"/>
          <a:sy n="84" d="100"/>
        </p:scale>
        <p:origin x="581" y="86"/>
      </p:cViewPr>
      <p:guideLst>
        <p:guide orient="horz" pos="2160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5C818D-78BA-488F-90D6-7B4A660A2D6D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142F275-8D09-4F41-8635-C4041679F9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4610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833F-3289-4326-9964-34E22D6E54B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CAAE-F45C-47BC-A020-0C02D215A4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8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3260D-BBCB-4DFB-BD22-22155A7E625B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54AF-401E-4841-A982-744B421D85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420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1AC833F-3289-4326-9964-34E22D6E54B0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13.04.2023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9E2CAAE-F45C-47BC-A020-0C02D215A49C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3743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1527" y="188640"/>
            <a:ext cx="9828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Monotype Corsiva" pitchFamily="66" charset="0"/>
              </a:rPr>
              <a:t>СӨ </a:t>
            </a:r>
            <a:r>
              <a:rPr lang="ru-RU" sz="2800" b="1" dirty="0" err="1">
                <a:solidFill>
                  <a:srgbClr val="002060"/>
                </a:solidFill>
                <a:latin typeface="Monotype Corsiva" pitchFamily="66" charset="0"/>
              </a:rPr>
              <a:t>Ленскэй</a:t>
            </a:r>
            <a:r>
              <a:rPr lang="ru-RU" sz="2800" b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Monotype Corsiva" pitchFamily="66" charset="0"/>
              </a:rPr>
              <a:t>оройуонун</a:t>
            </a:r>
            <a:r>
              <a:rPr lang="ru-RU" sz="2800" b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Егор </a:t>
            </a:r>
            <a:r>
              <a:rPr lang="ru-RU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Мыреев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аатынан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Бэтинчэ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Monotype Corsiva" pitchFamily="66" charset="0"/>
              </a:rPr>
              <a:t>орто</a:t>
            </a:r>
            <a:r>
              <a:rPr lang="ru-RU" sz="2800" b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Monotype Corsiva" pitchFamily="66" charset="0"/>
              </a:rPr>
              <a:t>оскуолата</a:t>
            </a: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2888" y="3172907"/>
            <a:ext cx="65934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Monotype Corsiva" pitchFamily="66" charset="0"/>
              </a:rPr>
              <a:t>Ньырбачаан </a:t>
            </a:r>
            <a:r>
              <a:rPr lang="ru-RU" sz="4400" b="1" dirty="0" err="1">
                <a:solidFill>
                  <a:srgbClr val="002060"/>
                </a:solidFill>
                <a:latin typeface="Monotype Corsiva" pitchFamily="66" charset="0"/>
              </a:rPr>
              <a:t>Кустаах</a:t>
            </a:r>
            <a:r>
              <a:rPr lang="ru-RU" sz="4400" b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sah-RU" sz="4400" b="1" dirty="0">
                <a:solidFill>
                  <a:srgbClr val="002060"/>
                </a:solidFill>
                <a:latin typeface="Monotype Corsiva" pitchFamily="66" charset="0"/>
              </a:rPr>
              <a:t> күөлгэ</a:t>
            </a:r>
            <a:endParaRPr lang="ru-RU" sz="44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48129" y="5009350"/>
            <a:ext cx="45592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Monotype Corsiva" pitchFamily="66" charset="0"/>
              </a:rPr>
              <a:t>Иванова Серафима Герасимовна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35961" y="6093297"/>
            <a:ext cx="9621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Monotype Corsiva" pitchFamily="66" charset="0"/>
              </a:rPr>
              <a:t>2023 с.</a:t>
            </a: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9912424" y="6165304"/>
            <a:ext cx="432048" cy="432048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650915" y="1422068"/>
            <a:ext cx="88901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2800" b="1" i="1" dirty="0" smtClean="0">
                <a:solidFill>
                  <a:srgbClr val="002060"/>
                </a:solidFill>
                <a:latin typeface="Times New Roman CYR" panose="02020603050405020304" pitchFamily="18" charset="0"/>
                <a:ea typeface="Times New Roman" panose="02020603050405020304" pitchFamily="18" charset="0"/>
              </a:rPr>
              <a:t>Интерактивнай оонньуулар: ребустар</a:t>
            </a:r>
            <a:r>
              <a:rPr lang="sr-Cyrl-BA" sz="2800" b="1" i="1" dirty="0">
                <a:solidFill>
                  <a:srgbClr val="002060"/>
                </a:solidFill>
                <a:latin typeface="Times New Roman CYR" panose="02020603050405020304" pitchFamily="18" charset="0"/>
                <a:ea typeface="Times New Roman" panose="02020603050405020304" pitchFamily="18" charset="0"/>
              </a:rPr>
              <a:t>, кроссвортар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4" name="Управляющая кнопка: сведения 13">
            <a:hlinkClick r:id="rId5" action="ppaction://hlinksldjump" highlightClick="1"/>
          </p:cNvPr>
          <p:cNvSpPr/>
          <p:nvPr/>
        </p:nvSpPr>
        <p:spPr>
          <a:xfrm>
            <a:off x="9408368" y="6165304"/>
            <a:ext cx="432048" cy="432048"/>
          </a:xfrm>
          <a:prstGeom prst="actionButtonInformati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омой 14">
            <a:hlinkClick r:id="" action="ppaction://hlinkshowjump?jump=endshow" highlightClick="1"/>
          </p:cNvPr>
          <p:cNvSpPr/>
          <p:nvPr/>
        </p:nvSpPr>
        <p:spPr>
          <a:xfrm>
            <a:off x="8904312" y="6165304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Кыл Саха. клип АЛГЫСТААХ ДОРҔООН (БЛАГОСЛОВЕННЫЙ  ЗВУК) THE SOUND OF BLESSING (256  kbp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7598" y="560593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139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 flipH="1">
            <a:off x="749152" y="799186"/>
            <a:ext cx="4968552" cy="4879424"/>
          </a:xfrm>
          <a:prstGeom prst="wedgeRectCallout">
            <a:avLst>
              <a:gd name="adj1" fmla="val -81851"/>
              <a:gd name="adj2" fmla="val -2719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Дорообо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мин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аатым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Ньырбачаан!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таайаргытын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сөбүлүүгүт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дуо,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оҕолоор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«Ньырбачаан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Кустаах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күөлгэ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диэн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кроссворду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таайаргытыгар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ыҥырабын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Сорудахтары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болҕойон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ааҕыҥ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Өскө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ыарырҕаттаххытына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көмөнү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туһаныахха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сөп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ойуу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Клавиатуранан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эппиэти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суруйуҥ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кнопканы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баттааҥ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hlinkClick r:id="" action="ppaction://hlinkshowjump?jump=nextslide"/>
          </p:cNvPr>
          <p:cNvSpPr/>
          <p:nvPr/>
        </p:nvSpPr>
        <p:spPr>
          <a:xfrm>
            <a:off x="7608168" y="6203186"/>
            <a:ext cx="2376264" cy="43204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баттаа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7328408" y="473241"/>
            <a:ext cx="2935783" cy="3683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Управляющая кнопка: домой 6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04964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203896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408759" y="373094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Былыыр-былыр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билигин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Дьокуускай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куорат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сиригэр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ханнык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баай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олорбутай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Стрелка вниз 40"/>
          <p:cNvSpPr/>
          <p:nvPr/>
        </p:nvSpPr>
        <p:spPr>
          <a:xfrm rot="16200000">
            <a:off x="589369" y="592244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42" name="Стрелка вправо 41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Стрелка вправо 63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074" y="2170596"/>
            <a:ext cx="3615864" cy="138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7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2" grpId="0" animBg="1"/>
      <p:bldP spid="46" grpId="0"/>
      <p:bldP spid="47" grpId="0"/>
      <p:bldP spid="48" grpId="0"/>
      <p:bldP spid="49" grpId="0"/>
      <p:bldP spid="50" grpId="0"/>
      <p:bldP spid="51" grpId="0"/>
      <p:bldP spid="52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408759" y="373094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Күөл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кытыытыгар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үүнэр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Стрелка вниз 65"/>
          <p:cNvSpPr/>
          <p:nvPr/>
        </p:nvSpPr>
        <p:spPr>
          <a:xfrm rot="16200000">
            <a:off x="168745" y="1424348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0" name="Стрелка вправо 69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Стрелка вправо 72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7" name="Рисунок 76">
            <a:hlinkClick r:id="" action="ppaction://macro?name=DragandDro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249" y="1895260"/>
            <a:ext cx="3203458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5" grpId="0" animBg="1"/>
      <p:bldP spid="27" grpId="0" animBg="1"/>
      <p:bldP spid="29" grpId="0" animBg="1"/>
      <p:bldP spid="47" grpId="0"/>
      <p:bldP spid="49" grpId="0"/>
      <p:bldP spid="67" grpId="0"/>
      <p:bldP spid="68" grpId="0"/>
      <p:bldP spid="69" grpId="0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408759" y="373094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Туос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иһит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Стрелка вниз 65"/>
          <p:cNvSpPr/>
          <p:nvPr/>
        </p:nvSpPr>
        <p:spPr>
          <a:xfrm rot="16200000">
            <a:off x="3332383" y="1408847"/>
            <a:ext cx="459340" cy="363725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507718" cy="4534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Стрелка вправо 75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Стрелка вправо 76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s://vospitatel.online/storage/app/docs/919/140/000/91914/61ba2ef7e20e194684724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" t="14925" r="11021" b="8544"/>
          <a:stretch/>
        </p:blipFill>
        <p:spPr bwMode="auto">
          <a:xfrm>
            <a:off x="8612175" y="1289994"/>
            <a:ext cx="336499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49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5" grpId="0" animBg="1"/>
      <p:bldP spid="26" grpId="0" animBg="1"/>
      <p:bldP spid="27" grpId="0" animBg="1"/>
      <p:bldP spid="70" grpId="0"/>
      <p:bldP spid="71" grpId="0"/>
      <p:bldP spid="72" grpId="0"/>
      <p:bldP spid="73" grpId="0"/>
      <p:bldP spid="74" grpId="0"/>
      <p:bldP spid="75" grpId="0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408759" y="373094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Кыракый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хорсун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кыыс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аата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0" name="Стрелка вниз 69"/>
          <p:cNvSpPr/>
          <p:nvPr/>
        </p:nvSpPr>
        <p:spPr>
          <a:xfrm rot="16200000">
            <a:off x="683568" y="2198837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5232535" y="22346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1746562" y="22370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1" name="Прямоугольник 80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2" name="Прямоугольник 81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3" name="Прямоугольник 82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Стрелка вправо 85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Стрелка вправо 88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0546" r="6984" b="21087"/>
          <a:stretch/>
        </p:blipFill>
        <p:spPr>
          <a:xfrm>
            <a:off x="8288139" y="2378668"/>
            <a:ext cx="3687530" cy="110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57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1" grpId="0" animBg="1"/>
      <p:bldP spid="24" grpId="0" animBg="1"/>
      <p:bldP spid="31" grpId="0" animBg="1"/>
      <p:bldP spid="35" grpId="0" animBg="1"/>
      <p:bldP spid="59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408759" y="373094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Ньырбачааны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Туймаадаҕа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хотуттан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ким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аҕалбытай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Стрелка вниз 79"/>
          <p:cNvSpPr/>
          <p:nvPr/>
        </p:nvSpPr>
        <p:spPr>
          <a:xfrm rot="16200000">
            <a:off x="841397" y="4300030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Стрелка вправо 91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Стрелка вправо 93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189" y="2124161"/>
            <a:ext cx="3894222" cy="128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9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10" grpId="0" animBg="1"/>
      <p:bldP spid="21" grpId="0" animBg="1"/>
      <p:bldP spid="26" grpId="0" animBg="1"/>
      <p:bldP spid="35" grpId="0" animBg="1"/>
      <p:bldP spid="78" grpId="0"/>
      <p:bldP spid="79" grpId="0"/>
      <p:bldP spid="81" grpId="0"/>
      <p:bldP spid="84" grpId="0"/>
      <p:bldP spid="85" grpId="0"/>
      <p:bldP spid="9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4408759" y="3419856"/>
            <a:ext cx="4000611" cy="134709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Ньырбачаан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Туймаадаҕа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тиийэн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кэнники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хотун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буолбута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үтүөкэн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уолаттары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төрөппүтэ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Кэлин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Бүлүү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өрүскэ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олохсуйбута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ханнык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улууһу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төрүттээбитэй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Стрелка вниз 92"/>
          <p:cNvSpPr/>
          <p:nvPr/>
        </p:nvSpPr>
        <p:spPr>
          <a:xfrm>
            <a:off x="1240863" y="1776286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277747" y="26570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95" name="Прямоугольник 94"/>
          <p:cNvSpPr/>
          <p:nvPr/>
        </p:nvSpPr>
        <p:spPr>
          <a:xfrm>
            <a:off x="1261737" y="30983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57291" y="350101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260054" y="387722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Стрелка вправо 97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Стрелка вправо 99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avatars.mds.yandex.net/i?id=f1102a74b2abb2ddfd008e82fd45ba81-523895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690" y="1120896"/>
            <a:ext cx="2714625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87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4" grpId="0" animBg="1"/>
      <p:bldP spid="27" grpId="0" animBg="1"/>
      <p:bldP spid="94" grpId="0"/>
      <p:bldP spid="95" grpId="0"/>
      <p:bldP spid="96" grpId="0"/>
      <p:bldP spid="97" grpId="0"/>
      <p:bldP spid="1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277747" y="26570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95" name="Прямоугольник 94"/>
          <p:cNvSpPr/>
          <p:nvPr/>
        </p:nvSpPr>
        <p:spPr>
          <a:xfrm>
            <a:off x="1261737" y="30983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57291" y="350101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260054" y="387722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4408758" y="376573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ЭҺЭ –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маарынныыр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суолталаах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тылынан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солбуй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9" name="Стрелка вниз 98"/>
          <p:cNvSpPr/>
          <p:nvPr/>
        </p:nvSpPr>
        <p:spPr>
          <a:xfrm>
            <a:off x="2281557" y="84646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00" name="Прямоугольник 99"/>
          <p:cNvSpPr/>
          <p:nvPr/>
        </p:nvSpPr>
        <p:spPr>
          <a:xfrm>
            <a:off x="2272274" y="100409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2247433" y="182541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102" name="Прямоугольник 101"/>
          <p:cNvSpPr/>
          <p:nvPr/>
        </p:nvSpPr>
        <p:spPr>
          <a:xfrm>
            <a:off x="2247433" y="26803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2258353" y="35137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2256312" y="3097626"/>
            <a:ext cx="475270" cy="41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2255079" y="385500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Стрелка вправо 105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Стрелка вправо 107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" t="7018" r="4991" b="21010"/>
          <a:stretch/>
        </p:blipFill>
        <p:spPr>
          <a:xfrm>
            <a:off x="6875397" y="2731866"/>
            <a:ext cx="5086376" cy="7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8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7" grpId="0" animBg="1"/>
      <p:bldP spid="22" grpId="0" animBg="1"/>
      <p:bldP spid="24" grpId="0" animBg="1"/>
      <p:bldP spid="27" grpId="0" animBg="1"/>
      <p:bldP spid="35" grpId="0" animBg="1"/>
      <p:bldP spid="52" grpId="0" animBg="1"/>
      <p:bldP spid="100" grpId="0"/>
      <p:bldP spid="101" grpId="0"/>
      <p:bldP spid="102" grpId="0"/>
      <p:bldP spid="103" grpId="0"/>
      <p:bldP spid="104" grpId="0"/>
      <p:bldP spid="105" grpId="0"/>
      <p:bldP spid="10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Скругленный прямоугольник 91"/>
          <p:cNvSpPr/>
          <p:nvPr/>
        </p:nvSpPr>
        <p:spPr>
          <a:xfrm>
            <a:off x="4408758" y="376573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Кыракый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хорсун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кыыс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Ньырбачаан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туһунан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ааптара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277747" y="26570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95" name="Прямоугольник 94"/>
          <p:cNvSpPr/>
          <p:nvPr/>
        </p:nvSpPr>
        <p:spPr>
          <a:xfrm>
            <a:off x="1261737" y="30983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57291" y="350101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260054" y="387722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2272274" y="100409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2247433" y="182541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102" name="Прямоугольник 101"/>
          <p:cNvSpPr/>
          <p:nvPr/>
        </p:nvSpPr>
        <p:spPr>
          <a:xfrm>
            <a:off x="2247433" y="26803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2258353" y="35137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2256312" y="3097626"/>
            <a:ext cx="475270" cy="41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2255079" y="385500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Стрелка вниз 92"/>
          <p:cNvSpPr/>
          <p:nvPr/>
        </p:nvSpPr>
        <p:spPr>
          <a:xfrm>
            <a:off x="3258700" y="1255078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3267515" y="183695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3258043" y="26826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108" name="Прямоугольник 107"/>
          <p:cNvSpPr/>
          <p:nvPr/>
        </p:nvSpPr>
        <p:spPr>
          <a:xfrm>
            <a:off x="3258436" y="307674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109" name="Прямоугольник 108"/>
          <p:cNvSpPr/>
          <p:nvPr/>
        </p:nvSpPr>
        <p:spPr>
          <a:xfrm>
            <a:off x="3248248" y="347657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110" name="Стрелка вправо 109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Стрелка вправо 111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avatars.mds.yandex.net/i?id=6cadb7ce171c0531f7ceefb622439ca43f6a1df4-8497448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5" t="13989" r="5636" b="29685"/>
          <a:stretch/>
        </p:blipFill>
        <p:spPr bwMode="auto">
          <a:xfrm>
            <a:off x="9195321" y="1179260"/>
            <a:ext cx="2550197" cy="302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99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9" grpId="0" animBg="1"/>
      <p:bldP spid="21" grpId="0" animBg="1"/>
      <p:bldP spid="106" grpId="0"/>
      <p:bldP spid="107" grpId="0"/>
      <p:bldP spid="108" grpId="0"/>
      <p:bldP spid="109" grpId="0"/>
      <p:bldP spid="1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277747" y="26570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95" name="Прямоугольник 94"/>
          <p:cNvSpPr/>
          <p:nvPr/>
        </p:nvSpPr>
        <p:spPr>
          <a:xfrm>
            <a:off x="1261737" y="30983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57291" y="350101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260054" y="387722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2272274" y="100409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2247433" y="182541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102" name="Прямоугольник 101"/>
          <p:cNvSpPr/>
          <p:nvPr/>
        </p:nvSpPr>
        <p:spPr>
          <a:xfrm>
            <a:off x="2247433" y="26803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2258353" y="35137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2256312" y="3097626"/>
            <a:ext cx="475270" cy="41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2255079" y="385500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3267515" y="183695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3258043" y="26826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108" name="Прямоугольник 107"/>
          <p:cNvSpPr/>
          <p:nvPr/>
        </p:nvSpPr>
        <p:spPr>
          <a:xfrm>
            <a:off x="3258436" y="307674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109" name="Прямоугольник 108"/>
          <p:cNvSpPr/>
          <p:nvPr/>
        </p:nvSpPr>
        <p:spPr>
          <a:xfrm>
            <a:off x="3248248" y="347657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4408758" y="376573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Ньырбачаан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куһу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тугунан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бултаата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10" name="Стрелка вниз 109"/>
          <p:cNvSpPr/>
          <p:nvPr/>
        </p:nvSpPr>
        <p:spPr>
          <a:xfrm>
            <a:off x="4299911" y="432118"/>
            <a:ext cx="504056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4240991" y="102530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41780" y="18165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4251297" y="265708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Стрелка вправо 113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Стрелка вправо 115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avatars.mds.yandex.net/i?id=200a499098197ebea61942fb0968e16daab65ea7-8338702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11" r="34239"/>
          <a:stretch/>
        </p:blipFill>
        <p:spPr bwMode="auto">
          <a:xfrm>
            <a:off x="9108020" y="1639380"/>
            <a:ext cx="2310892" cy="229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21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</p:childTnLst>
        </p:cTn>
      </p:par>
    </p:tnLst>
    <p:bldLst>
      <p:bldP spid="26" grpId="0" animBg="1"/>
      <p:bldP spid="29" grpId="0" animBg="1"/>
      <p:bldP spid="63" grpId="0" animBg="1"/>
      <p:bldP spid="111" grpId="0"/>
      <p:bldP spid="112" grpId="0"/>
      <p:bldP spid="113" grpId="0"/>
      <p:bldP spid="1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194565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Багетная рамка 6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9" name="Багетная рамка 8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0" name="Багетная рамка 9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11" name="Багетная рамка 10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12" name="Багетная рамка 11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13" name="Багетная рамка 12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14" name="Багетная рамка 13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15" name="Багетная рамка 14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16" name="Багетная рамка 15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17" name="Багетная рамка 16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18" name="Багетная рамка 17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19" name="Багетная рамка 18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0" name="Багетная рамка 19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21" name="Багетная рамка 20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23" name="Багетная рамка 22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24" name="Багетная рамка 23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5" name="Багетная рамка 24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6" name="Багетная рамка 25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27" name="Багетная рамка 26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28" name="Багетная рамка 27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29" name="Багетная рамка 28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30" name="Багетная рамка 29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31" name="Багетная рамка 30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32" name="Багетная рамка 31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33" name="Багетная рамка 32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34" name="Багетная рамка 33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35" name="Багетная рамка 34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36" name="Багетная рамка 35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37" name="Багетная рамка 36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38" name="Багетная рамка 37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39" name="Багетная рамка 38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6812822" y="846116"/>
            <a:ext cx="1607066" cy="20162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Управляющая кнопка: домой 44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28576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1737" y="141252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262911" y="59911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750985" y="140667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747817" y="59714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737066" y="5929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Багетная рамка 51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Багетная рамка 57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Багетная рамка 58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Багетная рамка 59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Багетная рамка 60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Багетная рамка 61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Багетная рамка 62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261737" y="5991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1773752" y="59714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77240" y="141601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2758198" y="140949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2235482" y="140333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1276450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278009" y="224264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2747816" y="224395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262911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761725" y="223224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264165" y="223468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4777617" y="224162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769022" y="429545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2285767" y="4310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77317" y="43000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5248341" y="222750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780544" y="223817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773752" y="432233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763805" y="4308771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755283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4248446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6260410" y="139825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5746118" y="138801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53612" y="140306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3762932" y="14033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277747" y="26570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95" name="Прямоугольник 94"/>
          <p:cNvSpPr/>
          <p:nvPr/>
        </p:nvSpPr>
        <p:spPr>
          <a:xfrm>
            <a:off x="1261737" y="309838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257291" y="350101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1260054" y="3877220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2272274" y="100409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2247433" y="182541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102" name="Прямоугольник 101"/>
          <p:cNvSpPr/>
          <p:nvPr/>
        </p:nvSpPr>
        <p:spPr>
          <a:xfrm>
            <a:off x="2247433" y="26803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2258353" y="351373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2256312" y="3097626"/>
            <a:ext cx="475270" cy="41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2255079" y="3855008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3267515" y="183695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3258043" y="268266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108" name="Прямоугольник 107"/>
          <p:cNvSpPr/>
          <p:nvPr/>
        </p:nvSpPr>
        <p:spPr>
          <a:xfrm>
            <a:off x="3258436" y="307674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109" name="Прямоугольник 108"/>
          <p:cNvSpPr/>
          <p:nvPr/>
        </p:nvSpPr>
        <p:spPr>
          <a:xfrm>
            <a:off x="3248248" y="3476576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111" name="Прямоугольник 110"/>
          <p:cNvSpPr/>
          <p:nvPr/>
        </p:nvSpPr>
        <p:spPr>
          <a:xfrm>
            <a:off x="4240991" y="1025309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41780" y="18165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4251297" y="2657084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4408758" y="376573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жанрын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быһаар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4" name="Стрелка вниз 113"/>
          <p:cNvSpPr/>
          <p:nvPr/>
        </p:nvSpPr>
        <p:spPr>
          <a:xfrm>
            <a:off x="6821039" y="166942"/>
            <a:ext cx="795914" cy="504056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6235565" y="199075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6239836" y="60338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Прямоугольник 116"/>
          <p:cNvSpPr/>
          <p:nvPr/>
        </p:nvSpPr>
        <p:spPr>
          <a:xfrm>
            <a:off x="6250991" y="998172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6255230" y="181150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6239837" y="2234997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Прямоугольник 119"/>
          <p:cNvSpPr/>
          <p:nvPr/>
        </p:nvSpPr>
        <p:spPr>
          <a:xfrm>
            <a:off x="6251379" y="2665913"/>
            <a:ext cx="499845" cy="432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Стрелка вправо 120">
            <a:hlinkClick r:id="" action="ppaction://hlinkshowjump?jump=nextslide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Стрелка вправо 122"/>
          <p:cNvSpPr/>
          <p:nvPr/>
        </p:nvSpPr>
        <p:spPr>
          <a:xfrm>
            <a:off x="10515599" y="5340036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ӨМӨ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 descr="ньырбачаан - Word (Сбой активации продукта)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10" t="25781" r="26454" b="55072"/>
          <a:stretch/>
        </p:blipFill>
        <p:spPr>
          <a:xfrm>
            <a:off x="7436497" y="2658636"/>
            <a:ext cx="4551831" cy="102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87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3" grpId="0" animBg="1"/>
      <p:bldP spid="37" grpId="0" animBg="1"/>
      <p:bldP spid="115" grpId="0"/>
      <p:bldP spid="116" grpId="0"/>
      <p:bldP spid="117" grpId="0"/>
      <p:bldP spid="118" grpId="0"/>
      <p:bldP spid="119" grpId="0"/>
      <p:bldP spid="120" grpId="0"/>
      <p:bldP spid="1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Скругленный прямоугольник 40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408758" y="3765734"/>
            <a:ext cx="4000611" cy="10360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МАЛАДЬЫАСТАР!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77240" y="231889"/>
          <a:ext cx="5971032" cy="4547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  <a:gridCol w="497586"/>
              </a:tblGrid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Ҕ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Һ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НЬ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Ҕ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34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ah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4" t="28621" r="58212" b="24696"/>
          <a:stretch/>
        </p:blipFill>
        <p:spPr>
          <a:xfrm flipH="1">
            <a:off x="8180263" y="237405"/>
            <a:ext cx="2935783" cy="3683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" name="Управляющая кнопка: домой 45">
            <a:hlinkClick r:id="" action="ppaction://hlinkshowjump?jump=endshow" highlightClick="1"/>
          </p:cNvPr>
          <p:cNvSpPr/>
          <p:nvPr/>
        </p:nvSpPr>
        <p:spPr>
          <a:xfrm>
            <a:off x="11418912" y="231889"/>
            <a:ext cx="432048" cy="43204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Стрелка вправо 79">
            <a:hlinkClick r:id="rId4" action="ppaction://hlinksldjump"/>
          </p:cNvPr>
          <p:cNvSpPr/>
          <p:nvPr/>
        </p:nvSpPr>
        <p:spPr>
          <a:xfrm>
            <a:off x="10515599" y="6055592"/>
            <a:ext cx="1579683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Багетная рамка 81"/>
          <p:cNvSpPr/>
          <p:nvPr/>
        </p:nvSpPr>
        <p:spPr>
          <a:xfrm>
            <a:off x="1187624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Багетная рамка 82"/>
          <p:cNvSpPr/>
          <p:nvPr/>
        </p:nvSpPr>
        <p:spPr>
          <a:xfrm>
            <a:off x="1835696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</a:p>
        </p:txBody>
      </p:sp>
      <p:sp>
        <p:nvSpPr>
          <p:cNvPr id="84" name="Багетная рамка 83"/>
          <p:cNvSpPr/>
          <p:nvPr/>
        </p:nvSpPr>
        <p:spPr>
          <a:xfrm>
            <a:off x="2483768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85" name="Багетная рамка 84"/>
          <p:cNvSpPr/>
          <p:nvPr/>
        </p:nvSpPr>
        <p:spPr>
          <a:xfrm>
            <a:off x="3136595" y="503993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</a:p>
        </p:txBody>
      </p:sp>
      <p:sp>
        <p:nvSpPr>
          <p:cNvPr id="86" name="Багетная рамка 85"/>
          <p:cNvSpPr/>
          <p:nvPr/>
        </p:nvSpPr>
        <p:spPr>
          <a:xfrm>
            <a:off x="4567245" y="5042349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</p:txBody>
      </p:sp>
      <p:sp>
        <p:nvSpPr>
          <p:cNvPr id="87" name="Багетная рамка 86"/>
          <p:cNvSpPr/>
          <p:nvPr/>
        </p:nvSpPr>
        <p:spPr>
          <a:xfrm>
            <a:off x="5936708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88" name="Багетная рамка 87"/>
          <p:cNvSpPr/>
          <p:nvPr/>
        </p:nvSpPr>
        <p:spPr>
          <a:xfrm>
            <a:off x="6589164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89" name="Багетная рамка 88"/>
          <p:cNvSpPr/>
          <p:nvPr/>
        </p:nvSpPr>
        <p:spPr>
          <a:xfrm>
            <a:off x="725224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</a:p>
        </p:txBody>
      </p:sp>
      <p:sp>
        <p:nvSpPr>
          <p:cNvPr id="90" name="Багетная рамка 89"/>
          <p:cNvSpPr/>
          <p:nvPr/>
        </p:nvSpPr>
        <p:spPr>
          <a:xfrm>
            <a:off x="7914328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91" name="Багетная рамка 90"/>
          <p:cNvSpPr/>
          <p:nvPr/>
        </p:nvSpPr>
        <p:spPr>
          <a:xfrm>
            <a:off x="8576413" y="5030975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92" name="Багетная рамка 91"/>
          <p:cNvSpPr/>
          <p:nvPr/>
        </p:nvSpPr>
        <p:spPr>
          <a:xfrm>
            <a:off x="9294529" y="503129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</p:txBody>
      </p:sp>
      <p:sp>
        <p:nvSpPr>
          <p:cNvPr id="93" name="Багетная рамка 92"/>
          <p:cNvSpPr/>
          <p:nvPr/>
        </p:nvSpPr>
        <p:spPr>
          <a:xfrm>
            <a:off x="778877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  <p:sp>
        <p:nvSpPr>
          <p:cNvPr id="94" name="Багетная рамка 93"/>
          <p:cNvSpPr/>
          <p:nvPr/>
        </p:nvSpPr>
        <p:spPr>
          <a:xfrm>
            <a:off x="142694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95" name="Багетная рамка 94"/>
          <p:cNvSpPr/>
          <p:nvPr/>
        </p:nvSpPr>
        <p:spPr>
          <a:xfrm>
            <a:off x="2079534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</p:txBody>
      </p:sp>
      <p:sp>
        <p:nvSpPr>
          <p:cNvPr id="96" name="Багетная рамка 95"/>
          <p:cNvSpPr/>
          <p:nvPr/>
        </p:nvSpPr>
        <p:spPr>
          <a:xfrm>
            <a:off x="2732119" y="562495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97" name="Багетная рамка 96"/>
          <p:cNvSpPr/>
          <p:nvPr/>
        </p:nvSpPr>
        <p:spPr>
          <a:xfrm>
            <a:off x="4834386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98" name="Багетная рамка 97"/>
          <p:cNvSpPr/>
          <p:nvPr/>
        </p:nvSpPr>
        <p:spPr>
          <a:xfrm>
            <a:off x="6262256" y="562740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</a:p>
        </p:txBody>
      </p:sp>
      <p:sp>
        <p:nvSpPr>
          <p:cNvPr id="99" name="Багетная рамка 98"/>
          <p:cNvSpPr/>
          <p:nvPr/>
        </p:nvSpPr>
        <p:spPr>
          <a:xfrm>
            <a:off x="6927620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100" name="Багетная рамка 99"/>
          <p:cNvSpPr/>
          <p:nvPr/>
        </p:nvSpPr>
        <p:spPr>
          <a:xfrm>
            <a:off x="7579648" y="5626944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101" name="Багетная рамка 100"/>
          <p:cNvSpPr/>
          <p:nvPr/>
        </p:nvSpPr>
        <p:spPr>
          <a:xfrm>
            <a:off x="899616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</p:txBody>
      </p:sp>
      <p:sp>
        <p:nvSpPr>
          <p:cNvPr id="102" name="Багетная рамка 101"/>
          <p:cNvSpPr/>
          <p:nvPr/>
        </p:nvSpPr>
        <p:spPr>
          <a:xfrm>
            <a:off x="9665482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</p:txBody>
      </p:sp>
      <p:sp>
        <p:nvSpPr>
          <p:cNvPr id="103" name="Багетная рамка 102"/>
          <p:cNvSpPr/>
          <p:nvPr/>
        </p:nvSpPr>
        <p:spPr>
          <a:xfrm>
            <a:off x="191589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</a:p>
        </p:txBody>
      </p:sp>
      <p:sp>
        <p:nvSpPr>
          <p:cNvPr id="104" name="Багетная рамка 103"/>
          <p:cNvSpPr/>
          <p:nvPr/>
        </p:nvSpPr>
        <p:spPr>
          <a:xfrm>
            <a:off x="257555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105" name="Багетная рамка 104"/>
          <p:cNvSpPr/>
          <p:nvPr/>
        </p:nvSpPr>
        <p:spPr>
          <a:xfrm>
            <a:off x="324679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</a:p>
        </p:txBody>
      </p:sp>
      <p:sp>
        <p:nvSpPr>
          <p:cNvPr id="106" name="Багетная рамка 105"/>
          <p:cNvSpPr/>
          <p:nvPr/>
        </p:nvSpPr>
        <p:spPr>
          <a:xfrm>
            <a:off x="3894870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107" name="Багетная рамка 106"/>
          <p:cNvSpPr/>
          <p:nvPr/>
        </p:nvSpPr>
        <p:spPr>
          <a:xfrm>
            <a:off x="4566117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</a:p>
        </p:txBody>
      </p:sp>
      <p:sp>
        <p:nvSpPr>
          <p:cNvPr id="108" name="Багетная рамка 107"/>
          <p:cNvSpPr/>
          <p:nvPr/>
        </p:nvSpPr>
        <p:spPr>
          <a:xfrm>
            <a:off x="521418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</a:p>
        </p:txBody>
      </p:sp>
      <p:sp>
        <p:nvSpPr>
          <p:cNvPr id="109" name="Багетная рамка 108"/>
          <p:cNvSpPr/>
          <p:nvPr/>
        </p:nvSpPr>
        <p:spPr>
          <a:xfrm>
            <a:off x="5862261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</a:p>
        </p:txBody>
      </p:sp>
      <p:sp>
        <p:nvSpPr>
          <p:cNvPr id="110" name="Багетная рамка 109"/>
          <p:cNvSpPr/>
          <p:nvPr/>
        </p:nvSpPr>
        <p:spPr>
          <a:xfrm>
            <a:off x="6533508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</a:p>
        </p:txBody>
      </p:sp>
      <p:sp>
        <p:nvSpPr>
          <p:cNvPr id="111" name="Багетная рамка 110"/>
          <p:cNvSpPr/>
          <p:nvPr/>
        </p:nvSpPr>
        <p:spPr>
          <a:xfrm>
            <a:off x="7204755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</a:p>
        </p:txBody>
      </p:sp>
      <p:sp>
        <p:nvSpPr>
          <p:cNvPr id="112" name="Багетная рамка 111"/>
          <p:cNvSpPr/>
          <p:nvPr/>
        </p:nvSpPr>
        <p:spPr>
          <a:xfrm>
            <a:off x="7876002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</a:p>
        </p:txBody>
      </p:sp>
      <p:sp>
        <p:nvSpPr>
          <p:cNvPr id="113" name="Багетная рамка 112"/>
          <p:cNvSpPr/>
          <p:nvPr/>
        </p:nvSpPr>
        <p:spPr>
          <a:xfrm>
            <a:off x="8547249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</a:p>
        </p:txBody>
      </p:sp>
      <p:sp>
        <p:nvSpPr>
          <p:cNvPr id="114" name="Багетная рамка 113"/>
          <p:cNvSpPr/>
          <p:nvPr/>
        </p:nvSpPr>
        <p:spPr>
          <a:xfrm>
            <a:off x="9218496" y="619329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115" name="Багетная рамка 114"/>
          <p:cNvSpPr/>
          <p:nvPr/>
        </p:nvSpPr>
        <p:spPr>
          <a:xfrm>
            <a:off x="3851920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Ҕ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Багетная рамка 115"/>
          <p:cNvSpPr/>
          <p:nvPr/>
        </p:nvSpPr>
        <p:spPr>
          <a:xfrm>
            <a:off x="5217397" y="5035671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Багетная рамка 116"/>
          <p:cNvSpPr/>
          <p:nvPr/>
        </p:nvSpPr>
        <p:spPr>
          <a:xfrm>
            <a:off x="4129545" y="562038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Багетная рамка 117"/>
          <p:cNvSpPr/>
          <p:nvPr/>
        </p:nvSpPr>
        <p:spPr>
          <a:xfrm>
            <a:off x="5546055" y="5621096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Багетная рамка 118"/>
          <p:cNvSpPr/>
          <p:nvPr/>
        </p:nvSpPr>
        <p:spPr>
          <a:xfrm>
            <a:off x="1244645" y="6201918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Багетная рамка 119"/>
          <p:cNvSpPr/>
          <p:nvPr/>
        </p:nvSpPr>
        <p:spPr>
          <a:xfrm>
            <a:off x="3445099" y="5626077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Ҥ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Багетная рамка 120"/>
          <p:cNvSpPr/>
          <p:nvPr/>
        </p:nvSpPr>
        <p:spPr>
          <a:xfrm>
            <a:off x="8288139" y="5616452"/>
            <a:ext cx="648072" cy="538360"/>
          </a:xfrm>
          <a:prstGeom prst="bevel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ah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41" grpId="0" animBg="1"/>
      <p:bldP spid="93" grpId="0" animBg="1"/>
      <p:bldP spid="96" grpId="0" animBg="1"/>
      <p:bldP spid="98" grpId="0" animBg="1"/>
      <p:bldP spid="112" grpId="0" animBg="1"/>
    </p:bldLst>
  </p:timing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НЬЫРБАЧААН хомулук-пазл</Template>
  <TotalTime>2508</TotalTime>
  <Words>996</Words>
  <Application>Microsoft Office PowerPoint</Application>
  <PresentationFormat>Широкоэкранный</PresentationFormat>
  <Paragraphs>864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Times New Roman</vt:lpstr>
      <vt:lpstr>Times New Roman CYR</vt:lpstr>
      <vt:lpstr>4_Тема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НР</dc:creator>
  <cp:lastModifiedBy>НР</cp:lastModifiedBy>
  <cp:revision>12</cp:revision>
  <dcterms:created xsi:type="dcterms:W3CDTF">2023-04-05T22:34:51Z</dcterms:created>
  <dcterms:modified xsi:type="dcterms:W3CDTF">2023-04-12T21:33:08Z</dcterms:modified>
</cp:coreProperties>
</file>