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4" r:id="rId6"/>
    <p:sldId id="263" r:id="rId7"/>
    <p:sldId id="269" r:id="rId8"/>
    <p:sldId id="280" r:id="rId9"/>
    <p:sldId id="270" r:id="rId10"/>
    <p:sldId id="273" r:id="rId11"/>
    <p:sldId id="272" r:id="rId12"/>
    <p:sldId id="278" r:id="rId13"/>
    <p:sldId id="279" r:id="rId14"/>
    <p:sldId id="277" r:id="rId15"/>
    <p:sldId id="276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29D4E-F27D-49A8-B77A-471A27A6E8AA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A59D-5594-4A22-8103-E0E932FB9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kartinkin.net/uploads/posts/2021-01/1610925440_1-p-yakutskii-fon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14282" y="1285860"/>
            <a:ext cx="55721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биллиилээх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чулуу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суруйааччыта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Семен Степанович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Яковлев-Эрилик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Эристиин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удьуора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хаҥыыр-тэнийэр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rchive.ysia.ru/wp-content/uploads/2017/01/IMG_397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68580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3.infourok.ru/uploads/ex/0dfb/00031b3a-3b5949ed/img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72866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3.infourok.ru/uploads/ex/0dfb/00031b3a-3b5949ed/img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04"/>
            <a:ext cx="664373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3.infourok.ru/uploads/ex/0dfb/00031b3a-3b5949ed/img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3.infourok.ru/uploads/ex/0dfb/00031b3a-3b5949ed/img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3.infourok.ru/uploads/ex/0dfb/00031b3a-3b5949ed/img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7867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yakutia.info/sites/default/files/inline/19/01/XGkH5QsQx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04"/>
            <a:ext cx="41434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ВС3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1857364"/>
            <a:ext cx="1285884" cy="14546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3571875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«ХОК»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им.Амма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5.infourok.ru/uploads/ex/118c/0003e21b-cbef2cf6/img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04"/>
            <a:ext cx="72152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s04.infourok.ru/uploads/ex/0560/000b4fff-091d8df7/img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42"/>
            <a:ext cx="7072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3.infourok.ru/uploads/ex/0dfb/00031b3a-3b5949ed/img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71480"/>
            <a:ext cx="68580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vatars.mds.yandex.net/i?id=1bff97b9212f495c7ff7cf5e2117ff6a-5578930-images-thumbs&amp;n=13&amp;exp=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04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2.infourok.ru/uploads/ex/0f69/00063d70-6b58d4f5/img4.jpg"/>
          <p:cNvPicPr/>
          <p:nvPr/>
        </p:nvPicPr>
        <p:blipFill>
          <a:blip r:embed="rId3"/>
          <a:srcRect l="9113" r="35569" b="11811"/>
          <a:stretch>
            <a:fillRect/>
          </a:stretch>
        </p:blipFill>
        <p:spPr bwMode="auto">
          <a:xfrm>
            <a:off x="2428860" y="357166"/>
            <a:ext cx="42862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3.infourok.ru/uploads/ex/0dfb/00031b3a-3b5949ed/img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75009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s03.infourok.ru/uploads/ex/0dfb/00031b3a-3b5949ed/img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65722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rtinkin.net/uploads/posts/2021-01/1610925410_7-p-yakutskii-fon-8.jpg"/>
          <p:cNvPicPr/>
          <p:nvPr/>
        </p:nvPicPr>
        <p:blipFill>
          <a:blip r:embed="rId2"/>
          <a:srcRect l="22369" r="23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3.infourok.ru/uploads/ex/0dfb/00031b3a-3b5949ed/img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04"/>
            <a:ext cx="68580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9</cp:revision>
  <dcterms:created xsi:type="dcterms:W3CDTF">2022-01-26T07:32:26Z</dcterms:created>
  <dcterms:modified xsi:type="dcterms:W3CDTF">2024-01-28T12:20:01Z</dcterms:modified>
</cp:coreProperties>
</file>