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fd8e6b79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fd8e6b79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fd8e6b79e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fd8e6b79e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fd8e6b79e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fd8e6b79e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fd8e6b79e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fd8e6b79e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fd8e6b79e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fd8e6b79e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fd8e6b79e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fd8e6b79e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fd8e6b79e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fd8e6b79e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fd8e6b79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fd8e6b79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fd8e6b79e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fd8e6b79e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fd8e6b79e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fd8e6b79e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fd8e6b79e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fd8e6b79e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7a4ca2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97a4ca2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fd8e6b79e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fd8e6b79e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fd8e6b79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fd8e6b79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hyperlink" Target="https://sah.wikipedia.org/wiki/%D0%9C%D0%B0%D1%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38525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660575" y="320625"/>
            <a:ext cx="51702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 dirty="0">
                <a:solidFill>
                  <a:srgbClr val="002060"/>
                </a:solidFill>
              </a:rPr>
              <a:t>Суорун Омоллоон</a:t>
            </a:r>
            <a:endParaRPr sz="5400"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 dirty="0">
                <a:solidFill>
                  <a:srgbClr val="002060"/>
                </a:solidFill>
              </a:rPr>
              <a:t> толору аата</a:t>
            </a:r>
            <a:endParaRPr sz="5400" b="1">
              <a:solidFill>
                <a:srgbClr val="002060"/>
              </a:solidFill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470" y="3703719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872251" y="4135271"/>
            <a:ext cx="2668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/>
        </p:nvSpPr>
        <p:spPr>
          <a:xfrm>
            <a:off x="0" y="0"/>
            <a:ext cx="8897700" cy="4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 b="1">
                <a:solidFill>
                  <a:srgbClr val="002060"/>
                </a:solidFill>
              </a:rPr>
              <a:t>13 саастаах, пионер, Сардаана диэн балтылаах. Суорун Омоллоон ханнык кэпсээнин дьоруойа буоларый?</a:t>
            </a:r>
            <a:endParaRPr sz="49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4572000" y="2324600"/>
            <a:ext cx="436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4395350" y="414150"/>
            <a:ext cx="4608900" cy="1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Чүөчээскилээх алаастарын аата туох диэний, тоҕо оннук ааттаабыттарый?</a:t>
            </a:r>
            <a:endParaRPr sz="27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50" y="0"/>
            <a:ext cx="4267200" cy="282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70250"/>
            <a:ext cx="4267200" cy="284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/>
        </p:nvSpPr>
        <p:spPr>
          <a:xfrm>
            <a:off x="213750" y="3086100"/>
            <a:ext cx="4181700" cy="1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9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Чүөчээски ийэлээх аҕата ким диэн ааттаахтарый?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/>
        </p:nvSpPr>
        <p:spPr>
          <a:xfrm>
            <a:off x="4572000" y="547750"/>
            <a:ext cx="43257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002060"/>
                </a:solidFill>
              </a:rPr>
              <a:t>Чүөчээски</a:t>
            </a:r>
            <a:endParaRPr sz="5400"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002060"/>
                </a:solidFill>
              </a:rPr>
              <a:t>ытын аата?</a:t>
            </a:r>
            <a:endParaRPr sz="5400" b="1">
              <a:solidFill>
                <a:srgbClr val="002060"/>
              </a:solidFill>
            </a:endParaRPr>
          </a:p>
        </p:txBody>
      </p:sp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50" y="547750"/>
            <a:ext cx="4216225" cy="42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0"/>
            <a:ext cx="8737200" cy="4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 b="1">
                <a:solidFill>
                  <a:srgbClr val="002060"/>
                </a:solidFill>
              </a:rPr>
              <a:t>«Чүөчээски» кэпсээңңэ баар бандьыыт аата?</a:t>
            </a:r>
            <a:endParaRPr sz="5600"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 b="1">
                <a:solidFill>
                  <a:srgbClr val="002060"/>
                </a:solidFill>
              </a:rPr>
              <a:t>Кини уолун аата кимий?</a:t>
            </a:r>
            <a:endParaRPr sz="56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/>
        </p:nvSpPr>
        <p:spPr>
          <a:xfrm>
            <a:off x="123175" y="3286500"/>
            <a:ext cx="86406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002060"/>
                </a:solidFill>
              </a:rPr>
              <a:t>Чүөчээски тоҕо дьиэтиттэн барбытай?</a:t>
            </a:r>
            <a:endParaRPr sz="3700" b="1">
              <a:solidFill>
                <a:srgbClr val="002060"/>
              </a:solidFill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75" y="66800"/>
            <a:ext cx="4448825" cy="29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 rotWithShape="1">
          <a:blip r:embed="rId4">
            <a:alphaModFix/>
          </a:blip>
          <a:srcRect r="18213"/>
          <a:stretch/>
        </p:blipFill>
        <p:spPr>
          <a:xfrm>
            <a:off x="4998075" y="66800"/>
            <a:ext cx="3638476" cy="29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725" y="125675"/>
            <a:ext cx="42100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0" y="2765475"/>
            <a:ext cx="4572000" cy="28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5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Тиит</a:t>
            </a:r>
            <a:r>
              <a:rPr lang="ru" sz="15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Саха Cиригэр элбэх сиргэ үүнэр </a:t>
            </a:r>
            <a:r>
              <a:rPr lang="ru" sz="15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мас</a:t>
            </a:r>
            <a:r>
              <a:rPr lang="ru" sz="15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Ирбэт тоҥҥо улахан буола улаатарын дьиктиргииллэр. Онто маннык быһаарыллар: сүрүн силиһэ эдэр эрэ маска баар эбит. Улааппытын кэннэ онто өлөн хаалар, аҥаардас оҕос силистэрэ хаалаллар эбит.</a:t>
            </a:r>
            <a:endParaRPr sz="15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Титирик - эдэр тиит. Иһирик - хойуу кыра титирик бөлкөйө</a:t>
            </a:r>
            <a:endParaRPr sz="1550" b="1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3957755" cy="27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4756075" y="3173675"/>
            <a:ext cx="4315200" cy="1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Чүөчээски балтыгар Сардаанаҕа туох диэн этэн барда?</a:t>
            </a:r>
            <a:endParaRPr sz="29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5285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141525" y="414150"/>
            <a:ext cx="48630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002060"/>
                </a:solidFill>
              </a:rPr>
              <a:t>Суруйааччы</a:t>
            </a:r>
            <a:endParaRPr sz="5400"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002060"/>
                </a:solidFill>
              </a:rPr>
              <a:t>төрөөбүт нэhилиэгэ?</a:t>
            </a:r>
            <a:endParaRPr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6710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994550" y="0"/>
            <a:ext cx="48363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 b="1">
                <a:solidFill>
                  <a:srgbClr val="002060"/>
                </a:solidFill>
              </a:rPr>
              <a:t>Суорун Омоллоон </a:t>
            </a:r>
            <a:endParaRPr sz="5000"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 b="1">
                <a:solidFill>
                  <a:srgbClr val="002060"/>
                </a:solidFill>
              </a:rPr>
              <a:t>төрөөбүт, сылын, күнүн ааттааң</a:t>
            </a:r>
            <a:endParaRPr sz="50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t="10658" b="23908"/>
          <a:stretch/>
        </p:blipFill>
        <p:spPr>
          <a:xfrm>
            <a:off x="1475000" y="227100"/>
            <a:ext cx="6446249" cy="31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54625" y="3553700"/>
            <a:ext cx="7869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Кононович ийэтин аата ким диэний?</a:t>
            </a:r>
            <a:endParaRPr sz="27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253825"/>
            <a:ext cx="88440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002060"/>
                </a:solidFill>
              </a:rPr>
              <a:t>Суорун Омоллоон </a:t>
            </a:r>
            <a:endParaRPr sz="5400"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002060"/>
                </a:solidFill>
              </a:rPr>
              <a:t>Дьокуускайга ханнык үөрэх кыhатыгар үөрэммитэй?</a:t>
            </a:r>
            <a:endParaRPr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0" y="0"/>
            <a:ext cx="88977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rgbClr val="002060"/>
                </a:solidFill>
              </a:rPr>
              <a:t>Тыл, литература институтугар үлэлии сылдьан фольклору, олоңхону хомуйууга элбэхтик үлэлиир,  ол түмүгэр билигин да кэрэхсэнэр ханнык хомуурунньугу таhаартарбытай?</a:t>
            </a:r>
            <a:endParaRPr sz="40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25" y="180975"/>
            <a:ext cx="2781300" cy="4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975" y="166688"/>
            <a:ext cx="3214139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225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0" y="534400"/>
            <a:ext cx="89910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002060"/>
                </a:solidFill>
              </a:rPr>
              <a:t>Суорун Омоллоон бу орто дойдуга хас сыл олорбутай?</a:t>
            </a:r>
            <a:endParaRPr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PresentationFormat>Экран (16:9)</PresentationFormat>
  <Paragraphs>25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</cp:revision>
  <dcterms:modified xsi:type="dcterms:W3CDTF">2021-12-12T09:58:12Z</dcterms:modified>
</cp:coreProperties>
</file>