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65" r:id="rId6"/>
    <p:sldId id="256" r:id="rId7"/>
    <p:sldId id="257" r:id="rId8"/>
    <p:sldId id="258" r:id="rId9"/>
    <p:sldId id="266" r:id="rId10"/>
    <p:sldId id="259" r:id="rId11"/>
    <p:sldId id="261" r:id="rId12"/>
    <p:sldId id="262" r:id="rId13"/>
    <p:sldId id="263" r:id="rId14"/>
    <p:sldId id="26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519F-DE92-45C6-8D4A-FD314D7E1D2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3121-0EA2-4F7B-BA70-DD2000DA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1983" TargetMode="External"/><Relationship Id="rId13" Type="http://schemas.openxmlformats.org/officeDocument/2006/relationships/hyperlink" Target="https://sah.wikipedia.org/wiki/2007" TargetMode="External"/><Relationship Id="rId3" Type="http://schemas.openxmlformats.org/officeDocument/2006/relationships/hyperlink" Target="https://sah.wikipedia.org/wiki/1964" TargetMode="External"/><Relationship Id="rId7" Type="http://schemas.openxmlformats.org/officeDocument/2006/relationships/hyperlink" Target="https://sah.wikipedia.org/wiki/%D0%A7%D3%A9%D1%80%D0%BA%D3%A9%D3%A9%D1%85" TargetMode="External"/><Relationship Id="rId12" Type="http://schemas.openxmlformats.org/officeDocument/2006/relationships/hyperlink" Target="https://sah.wikipedia.org/wiki/1995" TargetMode="External"/><Relationship Id="rId2" Type="http://schemas.openxmlformats.org/officeDocument/2006/relationships/hyperlink" Target="https://sah.wikipedia.org/wiki/%D0%91%D0%B8%D0%BB%D1%8D:%D0%95%D0%BB%D0%B5%D0%BD%D0%B0_%D0%92%D0%B0%D1%81%D0%B8%D0%BB%D1%8C%D0%B5%D0%B2%D0%BD%D0%B0_%D0%A1%D0%BB%D0%B5%D0%BF%D1%86%D0%BE%D0%B2%D0%B0-%D0%9A%D1%83%D0%BE%D1%80%D1%81%D1%83%D0%BD%D0%BD%D0%B0%D0%B0%D1%8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h.wikipedia.org/wiki/%D0%A2%D0%B0%D0%B0%D1%82%D1%82%D0%B0_%D1%83%D0%BB%D1%83%D1%83%D2%BB%D0%B0" TargetMode="External"/><Relationship Id="rId11" Type="http://schemas.openxmlformats.org/officeDocument/2006/relationships/hyperlink" Target="https://sah.wikipedia.org/wiki/%D0%A1%D0%B0%D1%85%D0%B0_%D0%B3%D0%BE%D1%81%D1%83%D0%B4%D0%B0%D1%80%D1%81%D1%82%D0%B2%D0%B5%D0%BD%D0%BD%D0%B0%D0%B9_%D1%83%D0%BD%D0%B8%D0%B2%D0%B5%D1%80%D1%81%D0%B8%D1%82%D0%B5%D1%82%D0%B0" TargetMode="External"/><Relationship Id="rId5" Type="http://schemas.openxmlformats.org/officeDocument/2006/relationships/hyperlink" Target="https://sah.wikipedia.org/w/index.php?title=%D0%9D.%D0%95.%D0%9C%D0%BE%D1%80%D0%B4%D0%B8%D0%BD%D0%BE%D0%B2-%D0%90%D0%BC%D0%BC%D0%B0_%D0%90%D1%87%D1%87%D1%8B%D0%B3%D1%8B%D0%B9%D0%B0_%D0%B0%D0%B0%D1%82%D1%8B%D0%BD%D0%B0%D0%BD_%D0%A1%D3%A8_%D0%98%D0%BB_%D0%94%D0%B0%D1%80%D1%85%D0%B0%D0%BD%D1%8B%D0%BD_%D0%B1%D0%B8%D1%80%D0%B8%D1%8D%D0%BC%D0%B8%D0%B9%D1%8D%D1%82%D0%B8%D0%BD_%D0%BB%D0%B0%D1%83%D1%80%D0%B5%D0%B0%D1%82%D0%B0&amp;action=edit&amp;redlink=1" TargetMode="External"/><Relationship Id="rId10" Type="http://schemas.openxmlformats.org/officeDocument/2006/relationships/hyperlink" Target="https://sah.wikipedia.org/wiki/2002" TargetMode="External"/><Relationship Id="rId4" Type="http://schemas.openxmlformats.org/officeDocument/2006/relationships/hyperlink" Target="https://sah.wikipedia.org/wiki/%D0%9E%D0%B9%D1%83%D1%83%D0%BD%D1%83%D1%81%D0%BA%D0%B0%D0%B9_%D0%B0%D0%B0%D1%82%D1%8B%D0%BD%D0%B0%D0%BD_%D0%A1%D1%83%D0%B4%D0%B0%D0%B0%D1%80%D1%8B%D1%81%D1%82%D1%8B%D0%B1%D0%B0%D0%BD%D0%BD%D0%B0%D0%B9_%D0%B1%D0%B8%D1%80%D0%B8%D1%8D%D0%BC%D0%B8%D0%B9%D1%8D" TargetMode="External"/><Relationship Id="rId9" Type="http://schemas.openxmlformats.org/officeDocument/2006/relationships/hyperlink" Target="https://sah.wikipedia.org/wiki/1985" TargetMode="External"/><Relationship Id="rId1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2013" TargetMode="External"/><Relationship Id="rId3" Type="http://schemas.openxmlformats.org/officeDocument/2006/relationships/hyperlink" Target="https://sah.wikipedia.org/wiki/2000" TargetMode="External"/><Relationship Id="rId7" Type="http://schemas.openxmlformats.org/officeDocument/2006/relationships/hyperlink" Target="https://sah.wikipedia.org/wiki/2011" TargetMode="External"/><Relationship Id="rId2" Type="http://schemas.openxmlformats.org/officeDocument/2006/relationships/hyperlink" Target="https://sah.wikipedia.org/wiki/19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h.wikipedia.org/wiki/2008" TargetMode="External"/><Relationship Id="rId5" Type="http://schemas.openxmlformats.org/officeDocument/2006/relationships/hyperlink" Target="https://sah.wikipedia.org/wiki/%D0%9E%D0%B9%D1%83%D1%83%D0%BD%D1%83%D1%81%D0%BA%D0%B0%D0%B9" TargetMode="External"/><Relationship Id="rId10" Type="http://schemas.openxmlformats.org/officeDocument/2006/relationships/hyperlink" Target="https://sah.wikipedia.org/wiki/2015" TargetMode="External"/><Relationship Id="rId4" Type="http://schemas.openxmlformats.org/officeDocument/2006/relationships/hyperlink" Target="https://sah.wikipedia.org/wiki/%D0%A8%D0%B0%D0%BF%D0%BE%D1%88%D0%BD%D0%B8%D0%BA%D0%BE%D0%B2%D0%B0_%D0%90%D0%B8%D1%82%D0%B0_%D0%95%D1%84%D0%B8%D0%BC%D0%BE%D0%B2%D0%BD%D0%B0" TargetMode="External"/><Relationship Id="rId9" Type="http://schemas.openxmlformats.org/officeDocument/2006/relationships/hyperlink" Target="https://sah.wikipedia.org/wiki/20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786050" y="142852"/>
            <a:ext cx="6215106" cy="3541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-4761" tIns="-6348" rIns="-4761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Куорсуннаах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  </a:t>
            </a:r>
            <a:endParaRPr kumimoji="0" lang="ru-RU" sz="19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Слепцова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Елена Васильевна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Куорсуннаах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(14.06.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3" tooltip="1964"/>
              </a:rPr>
              <a:t>1964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– поэт, прозаик,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бастакы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идэтийбит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дрессировщиктарыттан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биирдэстэрэ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СӨ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үтүөлээх артыыһа,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П.А.Ойуунускай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 СӨ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Государственнай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4" tooltip="Ойуунускай аатынан Судаарыстыбаннай бириэмийэ"/>
              </a:rPr>
              <a:t>бириэмийэтин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Н.Е.Мординов-Амма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 Аччыгыйа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 СӨ 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Дарханын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бириэмийэтин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5" tooltip="Н.Е.Мординов-Амма Аччыгыйа аатынан СӨ Ил Дарханын бириэмийэтин лауреата (маннык сирэй суох)"/>
              </a:rPr>
              <a:t> лауреата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Намжил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Нимбуев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Норуоттар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икки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ардыларынааҕы поэтическай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турнир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Гран-При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хаһаайына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Арассыыйа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суруйааччыларын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Сойууһун чилиэнэ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С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 норуодунай суруйааччыта.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78687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Олоҕун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кэпсээнэ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Таатта улууһа"/>
              </a:rPr>
              <a:t>Таатта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Таатта улууһа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Таатта улууһа"/>
              </a:rPr>
              <a:t>улууһун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tooltip="Чөркөөх"/>
              </a:rPr>
              <a:t>Чөркөөх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сиригэр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1983"/>
              </a:rPr>
              <a:t>1983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Дьокуускайдааҕы культпросветучилищены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(ЯРКПУ)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бүтэрбит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1983"/>
              </a:rPr>
              <a:t>1983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Якутскай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филармонияҕа үлэлээбит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1985"/>
              </a:rPr>
              <a:t>1985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Свердловскайдааҕы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эстрада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цирк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искусствотын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мастерскойун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(СТМЭИ)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бүтэрбит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2002"/>
              </a:rPr>
              <a:t>2002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сыллахха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М.К.Аммосов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аатынан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 Саха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государственнай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 tooltip="Саха государственнай университета"/>
              </a:rPr>
              <a:t>университетын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Филологическай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факультетын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бүтэрбит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1985"/>
              </a:rPr>
              <a:t>1985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циркатыгар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үлэлиир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 tooltip="1995"/>
              </a:rPr>
              <a:t>1995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сылтан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 tooltip="2007"/>
              </a:rPr>
              <a:t>2007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сылга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дылы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эстрада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театрыгар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режиссёру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үлэлээбитэ</a:t>
            </a:r>
            <a:r>
              <a:rPr lang="ru-RU" dirty="0"/>
              <a:t>.</a:t>
            </a:r>
          </a:p>
        </p:txBody>
      </p:sp>
      <p:pic>
        <p:nvPicPr>
          <p:cNvPr id="6" name="Picture 5" descr="Книга рождалась долго. 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142852"/>
            <a:ext cx="2500330" cy="333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wnloads\IMG-20221006-WA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IMG-20221006-WA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492892" cy="6492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IMG-20221006-WA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wnloads\IMG-20221006-WA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ownloads\IMG-20221006-WA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12983"/>
          <a:stretch>
            <a:fillRect/>
          </a:stretch>
        </p:blipFill>
        <p:spPr bwMode="auto">
          <a:xfrm>
            <a:off x="142844" y="571480"/>
            <a:ext cx="8743968" cy="50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86454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1670" y="5897146"/>
            <a:ext cx="32147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Мординова-Амма Аччыгыйа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15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үлэтэ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Слепцова-Куорсуннаах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поэт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прозаик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1997"/>
              </a:rPr>
              <a:t>1997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Түүл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саҕалаан биллэн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барбыта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Хоһооннорун маҥнайгы хомуурунньуга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2000"/>
              </a:rPr>
              <a:t>2000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Хоһоонноро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республика, Россия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дойдулар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хаһыаттарыгар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сурунаалларыгар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хомуурунньуктарыгар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альманахтарыгар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антологияларыгар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2009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поэт Н.В.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Переяслов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сүрүн тылбаастарынан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„Оставлен наш след среди камня и мха“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нууччалыы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тыллаах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Хомуурунньукка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Шапошникова Аита Ефимовна"/>
              </a:rPr>
              <a:t>А.Е.Шапошникова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М.Е.Алексеева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тылбаастара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киирбиттэрэ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Куорсуннаах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уонтан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тахса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кэпсээн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хоһоон кинигэлэрдээх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дьоһун үлэтинэн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Ойуунускай"/>
              </a:rPr>
              <a:t>П.А.Ойуунускай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олоҥхотун кэпсээн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майгытынан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оҥорбута буолар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2008"/>
              </a:rPr>
              <a:t>2008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оҕолорго аналлаах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бэчээттэнэр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Куорсуннаах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тылбаасчыт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эмиэ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тахсыытыгар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өҥөлөөх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2011"/>
              </a:rPr>
              <a:t>2011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репрессияҕа түбэспит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В.Д Давыдова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П.И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Оросин-Хайыкы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туһунан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Биэрэ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Дабыыдап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Бүөтүр Оруоһун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кинигэни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хомуйан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оҥорбута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2013"/>
              </a:rPr>
              <a:t>2013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«Түҥкэтэх ырай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новелла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хомуурунньуга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2014"/>
              </a:rPr>
              <a:t>2014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Софокл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„Антигона“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пьесатын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тылбаастаабыта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Саха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туруоруллубута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2014"/>
              </a:rPr>
              <a:t>2014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интеллигенциятыгар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анаммыт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олоҕун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анаабыт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Талҕа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бэчээттэммитэ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иһин Куорсуннаах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СӨ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бириэмийэтин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лауреата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2015"/>
              </a:rPr>
              <a:t>2015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А.-С.Экзюпери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„Маленький принц“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"Кыра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Тыгын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тылбаастаабыта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с.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туспа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быһыытынан күн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кыһатыгар тахсыбыт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остуоруйа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хомуурунньугун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иһин Куорсуннаах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 литературатын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сайыннаарыыга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аналлаах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Н.Е.Мординов-Амма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Аччыгыйа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аатынан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СӨ Ил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Дарханын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бириэмийэтин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лауреата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43406" y="214290"/>
            <a:ext cx="4357750" cy="44800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Наҕараадалара 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ааттара</a:t>
            </a:r>
            <a:endParaRPr kumimoji="0" lang="ru-RU" sz="13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Саха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Өрөспүүбүлүкэтин үтүөлээх артыыһа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П.А.Ойуунускай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Саха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Өрөспүүбүлүкэтин Государственнай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бириэмийэтин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лауреата,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Н.Е.Мординов-Амма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Аччыгыйа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СӨ 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Дарханын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бириэмийэтин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лауреата,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Саха сирин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суруйааччыларын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Сойууһун П.А.Ойуунускай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мэтээллээх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ah-RU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Саха Өрөспүүбүлүкэтин </a:t>
            </a:r>
            <a:r>
              <a:rPr lang="sah-RU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норуодунай суруйааччыта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256464" cy="325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 descr="Николай Лугинов и Елена Куорсуннаах на Международной Книжной Выставк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19575" cy="3048001"/>
          </a:xfrm>
          <a:prstGeom prst="rect">
            <a:avLst/>
          </a:prstGeom>
          <a:noFill/>
        </p:spPr>
      </p:pic>
      <p:pic>
        <p:nvPicPr>
          <p:cNvPr id="26633" name="Picture 9" descr="(Васильева М.Б.)Слепцова Елена Васильевна - Куорсуннаах родилась в 1964 г.1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4067175" cy="3048001"/>
          </a:xfrm>
          <a:prstGeom prst="rect">
            <a:avLst/>
          </a:prstGeom>
          <a:noFill/>
        </p:spPr>
      </p:pic>
      <p:pic>
        <p:nvPicPr>
          <p:cNvPr id="26635" name="Picture 11" descr="Слепцова-Куорсуннаах Елена Васильевна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14884"/>
            <a:ext cx="1237663" cy="2000264"/>
          </a:xfrm>
          <a:prstGeom prst="rect">
            <a:avLst/>
          </a:prstGeom>
          <a:noFill/>
        </p:spPr>
      </p:pic>
      <p:pic>
        <p:nvPicPr>
          <p:cNvPr id="26637" name="Picture 13" descr="БОРО-САХА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14884"/>
            <a:ext cx="1428760" cy="1979236"/>
          </a:xfrm>
          <a:prstGeom prst="rect">
            <a:avLst/>
          </a:prstGeom>
          <a:noFill/>
        </p:spPr>
      </p:pic>
      <p:pic>
        <p:nvPicPr>
          <p:cNvPr id="26639" name="Picture 15" descr="Елена Васильевна Слепцова-Куорсуннаах. мягкий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714884"/>
            <a:ext cx="146269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иллэр-көстөр суруйааччы, П.А. Ойуунускай аатынан судаарыстыбаннай бириэмий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7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IMG-20221006-WA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IMG-20221006-WA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643734" cy="6500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IMG-20221006-WA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918"/>
            <a:ext cx="6850082" cy="6850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IMG-20221006-WA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9356"/>
            <a:ext cx="6778644" cy="6778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IMG-20221006-WA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2022-10-06T01:49:56Z</dcterms:created>
  <dcterms:modified xsi:type="dcterms:W3CDTF">2024-01-16T11:58:57Z</dcterms:modified>
</cp:coreProperties>
</file>