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35588-B5B4-4120-B3B2-A8EF28BA30D3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31F18-EE8D-474B-BDA5-8693111BA5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ah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Бүтэй д</a:t>
            </a:r>
            <a:r>
              <a:rPr lang="sah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орҕоон </a:t>
            </a:r>
            <a:r>
              <a:rPr lang="sr-Cyrl-C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аһаӄас дорӄоон сабыдыалынан </a:t>
            </a:r>
            <a:r>
              <a:rPr lang="sr-Cyrl-C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солбуллуута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95536" y="3861048"/>
            <a:ext cx="1872208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3861048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23528" y="3861048"/>
            <a:ext cx="1872208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олнце 6"/>
          <p:cNvSpPr/>
          <p:nvPr/>
        </p:nvSpPr>
        <p:spPr>
          <a:xfrm>
            <a:off x="251520" y="188640"/>
            <a:ext cx="2016224" cy="172819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Быраабыла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ah-RU" b="1" dirty="0">
                <a:latin typeface="Times New Roman" pitchFamily="18" charset="0"/>
                <a:cs typeface="Times New Roman" pitchFamily="18" charset="0"/>
              </a:rPr>
              <a:t>Ньиргиэрэ суох бүтэй дорӄооннор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sr-Cyrl-C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ah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ah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п, с, т, х, ч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 — аһаӄас дорӄооннор сабыдыалларынан ньиргиэрдээх </a:t>
            </a:r>
            <a:endParaRPr lang="sah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ah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sah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б,һ, д, ӄ, дь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 бүтэй дорӄооннорго уларыйаллар. </a:t>
            </a:r>
            <a:endParaRPr lang="sah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Кинилэри </a:t>
            </a:r>
            <a:r>
              <a:rPr lang="sr-Cyrl-C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ханыы</a:t>
            </a:r>
            <a:r>
              <a:rPr lang="sah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лаһар бүтэй дорӄооннор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 диэн ааттыыллар.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71600" y="260648"/>
            <a:ext cx="1080120" cy="108012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400" dirty="0"/>
          </a:p>
        </p:txBody>
      </p:sp>
      <p:pic>
        <p:nvPicPr>
          <p:cNvPr id="5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452320" y="4869160"/>
            <a:ext cx="1547664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67544" y="5013176"/>
            <a:ext cx="1368152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332656"/>
            <a:ext cx="4172272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ӄ</a:t>
            </a:r>
            <a:r>
              <a:rPr lang="sah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 — 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ханыыла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һар бүтэй дорӄооннор.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355976" y="260648"/>
            <a:ext cx="4536504" cy="58655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Холобур: 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суру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— суру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ум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— са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ым 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саа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— саа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ым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түөр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— түөр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үм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хара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— хара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ӄ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ым</a:t>
            </a:r>
          </a:p>
          <a:p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 олор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у — олор</a:t>
            </a:r>
            <a:r>
              <a:rPr lang="sah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sah-RU" sz="36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51520" y="548680"/>
            <a:ext cx="1368152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668344" y="4941168"/>
            <a:ext cx="1152128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64 эрчиллии. Уларытан</a:t>
            </a:r>
            <a:r>
              <a:rPr lang="sah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суруйуҥ.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ah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sah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кысты</a:t>
            </a:r>
            <a:r>
              <a:rPr lang="sr-Cyrl-C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кысты</a:t>
            </a:r>
            <a:r>
              <a:rPr lang="sr-Cyrl-C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ым</a:t>
            </a: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туу</a:t>
            </a:r>
            <a:r>
              <a:rPr lang="sr-Cyrl-C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туу</a:t>
            </a:r>
            <a:r>
              <a:rPr lang="sr-Cyrl-C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r-Cyrl-CS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ум.</a:t>
            </a:r>
            <a:endParaRPr 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тайах – 					кулууп – 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сурук </a:t>
            </a: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					</a:t>
            </a:r>
            <a:r>
              <a:rPr lang="sah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тымтык -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сындыыс – 				</a:t>
            </a:r>
            <a:r>
              <a:rPr lang="sah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сулус </a:t>
            </a: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сурах –					</a:t>
            </a:r>
            <a:r>
              <a:rPr lang="sah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ыскаап </a:t>
            </a: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сыттык –  					</a:t>
            </a:r>
            <a:r>
              <a:rPr lang="sr-Cyrl-C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sr-Cyrl-C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740352" y="1196752"/>
            <a:ext cx="1152128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3419872" y="5085184"/>
            <a:ext cx="1368152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</p:spPr>
        <p:txBody>
          <a:bodyPr>
            <a:noAutofit/>
          </a:bodyPr>
          <a:lstStyle/>
          <a:p>
            <a:r>
              <a:rPr lang="sr-Cyrl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 эрчиллии. </a:t>
            </a:r>
            <a:r>
              <a:rPr lang="sah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Аһаҕас дорҕоон түспүт, бүтэй дорҕоон ньиргиэрин сүтэрбит тылларын ситэри суруйуҥ: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ah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Холобур: </a:t>
            </a:r>
            <a:r>
              <a:rPr lang="sah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ту</a:t>
            </a:r>
            <a:r>
              <a:rPr lang="sah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ah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sah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– ту</a:t>
            </a:r>
            <a:r>
              <a:rPr lang="sah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ah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суу, а</a:t>
            </a:r>
            <a:r>
              <a:rPr lang="sah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ҕ</a:t>
            </a:r>
            <a:r>
              <a:rPr lang="sah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sah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 – а</a:t>
            </a:r>
            <a:r>
              <a:rPr lang="sah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sah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тыы</a:t>
            </a:r>
            <a:endParaRPr 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эһин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кигис –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     оҕун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	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уһун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>
                <a:latin typeface="Times New Roman" pitchFamily="18" charset="0"/>
                <a:cs typeface="Times New Roman" pitchFamily="18" charset="0"/>
              </a:rPr>
              <a:t>хабыс –  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үгүс –        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кэҕин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 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    сыһын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>
                <a:latin typeface="Times New Roman" pitchFamily="18" charset="0"/>
                <a:cs typeface="Times New Roman" pitchFamily="18" charset="0"/>
              </a:rPr>
              <a:t>эбис –      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оҕун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      </a:t>
            </a: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быһын </a:t>
            </a:r>
            <a:r>
              <a:rPr lang="sah-RU" b="1" dirty="0">
                <a:latin typeface="Times New Roman" pitchFamily="18" charset="0"/>
                <a:cs typeface="Times New Roman" pitchFamily="18" charset="0"/>
              </a:rPr>
              <a:t>–             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latin typeface="Times New Roman" pitchFamily="18" charset="0"/>
                <a:cs typeface="Times New Roman" pitchFamily="18" charset="0"/>
              </a:rPr>
              <a:t>тэбис –      тоҕун –     тоһун –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236296" y="4437112"/>
            <a:ext cx="1440160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67544" y="4869160"/>
            <a:ext cx="1368152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525963"/>
          </a:xfrm>
        </p:spPr>
        <p:txBody>
          <a:bodyPr>
            <a:noAutofit/>
          </a:bodyPr>
          <a:lstStyle/>
          <a:p>
            <a:pPr marL="0" indent="266700">
              <a:buNone/>
            </a:pPr>
            <a:r>
              <a:rPr lang="sah-RU" sz="4000" b="1" dirty="0" smtClean="0">
                <a:latin typeface="Times New Roman" pitchFamily="18" charset="0"/>
                <a:cs typeface="Times New Roman" pitchFamily="18" charset="0"/>
              </a:rPr>
              <a:t>Тылга </a:t>
            </a:r>
            <a:r>
              <a:rPr lang="sah-RU" sz="4000" b="1" dirty="0">
                <a:latin typeface="Times New Roman" pitchFamily="18" charset="0"/>
                <a:cs typeface="Times New Roman" pitchFamily="18" charset="0"/>
              </a:rPr>
              <a:t>сыһыарыы эбиллэригэр </a:t>
            </a:r>
            <a:endParaRPr lang="sah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6700">
              <a:buNone/>
            </a:pPr>
            <a:r>
              <a:rPr lang="sah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ah-RU" sz="4000" b="1" dirty="0">
                <a:latin typeface="Times New Roman" pitchFamily="18" charset="0"/>
                <a:cs typeface="Times New Roman" pitchFamily="18" charset="0"/>
              </a:rPr>
              <a:t>дорҕоон аһаҕас дорҕооннор ыккардыларыгар иккитэ хатыланарыгар бастакы тыл олоҕунааҕы </a:t>
            </a:r>
            <a:r>
              <a:rPr lang="sah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>
                <a:latin typeface="Times New Roman" pitchFamily="18" charset="0"/>
                <a:cs typeface="Times New Roman" pitchFamily="18" charset="0"/>
              </a:rPr>
              <a:t> оннунан хаалар. </a:t>
            </a:r>
            <a:endParaRPr lang="sah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Холобур:</a:t>
            </a:r>
            <a:r>
              <a:rPr lang="sah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бы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бы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бы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ыһар</a:t>
            </a:r>
            <a:r>
              <a:rPr lang="ru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аа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аа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аа</a:t>
            </a:r>
            <a:r>
              <a:rPr lang="sah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ah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ыһар </a:t>
            </a:r>
            <a:r>
              <a:rPr lang="ru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Быраабыла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71600" y="260648"/>
            <a:ext cx="1080120" cy="108012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400" dirty="0"/>
          </a:p>
        </p:txBody>
      </p:sp>
      <p:pic>
        <p:nvPicPr>
          <p:cNvPr id="8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6732240" y="188640"/>
            <a:ext cx="1152128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C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66 эрчиллии. Маннык туохтуурдары көрдөрүллүбүтүн курдук уларытыӊ. Этиигэ киллэрэн таба суруйуӊ.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sr-Cyrl-C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Холобур: </a:t>
            </a:r>
          </a:p>
          <a:p>
            <a:pPr>
              <a:buNone/>
            </a:pP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кы</a:t>
            </a:r>
            <a:r>
              <a:rPr lang="sr-Cyrl-C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кы</a:t>
            </a:r>
            <a:r>
              <a:rPr lang="sr-Cyrl-C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ыс – кы</a:t>
            </a:r>
            <a:r>
              <a:rPr lang="sr-Cyrl-C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ыһар. </a:t>
            </a:r>
          </a:p>
          <a:p>
            <a:pPr>
              <a:buNone/>
            </a:pP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Убайым аӄабар хотуур уга </a:t>
            </a:r>
            <a:r>
              <a:rPr lang="sr-Cyrl-CS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кысыһар</a:t>
            </a:r>
            <a:r>
              <a:rPr lang="sr-Cyrl-C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Ас, бас, көс, сос, тас, тэс.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668344" y="1772816"/>
            <a:ext cx="1152128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611560" y="4437112"/>
            <a:ext cx="1368152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203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Бүтэй дорҕоон аһаӄас дорӄоон сабыдыалынан солбуллуута</vt:lpstr>
      <vt:lpstr>Быраабыла</vt:lpstr>
      <vt:lpstr>Слайд 3</vt:lpstr>
      <vt:lpstr>64 эрчиллии. Уларытан суруйуҥ.</vt:lpstr>
      <vt:lpstr>65 эрчиллии. Аһаҕас дорҕоон түспүт, бүтэй дорҕоон ньиргиэрин сүтэрбит тылларын ситэри суруйуҥ:</vt:lpstr>
      <vt:lpstr> </vt:lpstr>
      <vt:lpstr> 66 эрчиллии. Маннык туохтуурдары көрдөрүллүбүтүн курдук уларытыӊ. Этиигэ киллэрэн таба суруйуӊ.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Тиэмэ: 15 §.  Бүтэй дорҕоон аһаӄас дорӄоон сабыдыалынан солбуллуута</dc:title>
  <dc:creator>Microsoft</dc:creator>
  <cp:lastModifiedBy>Агафья</cp:lastModifiedBy>
  <cp:revision>5</cp:revision>
  <dcterms:created xsi:type="dcterms:W3CDTF">2020-10-19T22:16:26Z</dcterms:created>
  <dcterms:modified xsi:type="dcterms:W3CDTF">2021-10-08T14:10:46Z</dcterms:modified>
</cp:coreProperties>
</file>