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BE03F87-BF66-4814-B135-1A0D43A78BB4}">
  <a:tblStyle styleId="{5BE03F87-BF66-4814-B135-1A0D43A78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34edc1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34edc1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34edc1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34edc1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34edc1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34edc1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34edc1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d34edc1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231075" y="213750"/>
            <a:ext cx="66012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Этии ойоҕос чилиэннэрэ</a:t>
            </a:r>
            <a:endParaRPr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500" y="748050"/>
            <a:ext cx="5454199" cy="42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830275" y="200400"/>
            <a:ext cx="7002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Быһаарыы</a:t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3800"/>
            <a:ext cx="6121930" cy="40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198925" y="293925"/>
            <a:ext cx="2845800" cy="558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Сорудах:</a:t>
            </a:r>
            <a:r>
              <a:rPr lang="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 барамайдар </a:t>
            </a:r>
            <a:r>
              <a:rPr lang="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туох ураты бэлиэлээхтэрин чопчулаан, этиитэ толкуйдаан суруй.</a:t>
            </a:r>
            <a:endParaRPr sz="2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Хайдах?</a:t>
            </a:r>
            <a:endParaRPr sz="2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Х-р: Бу</a:t>
            </a:r>
            <a:r>
              <a:rPr lang="ru" sz="2000" dirty="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олус минньигэс </a:t>
            </a:r>
            <a:r>
              <a:rPr lang="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арбуз </a:t>
            </a:r>
            <a:r>
              <a:rPr lang="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эбит.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Онтон </a:t>
            </a:r>
            <a:r>
              <a:rPr lang="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 бэлиэтин көрдөрөр тыллары долгунунан аннынан тарт, үрдүгэр ыйытыыларын суруй.</a:t>
            </a:r>
            <a:endParaRPr sz="2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u="sng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253825"/>
            <a:ext cx="88308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Быһаарыы </a:t>
            </a:r>
            <a:r>
              <a:rPr lang="ru" sz="2000" b="1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предмет дьүһүнүн, быһыытын, ахсаанын, туох уратылааҕын чопчулуур</a:t>
            </a:r>
            <a:r>
              <a:rPr lang="ru" sz="2000" b="1" i="1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2000" b="1" i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ханнык? хайдах? хас? туохтаах? туох? хаһааҥҥы? ханнааҕы?</a:t>
            </a:r>
            <a:r>
              <a:rPr lang="ru" sz="2000" b="1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диэн ыйытыыга хоруйдуур.</a:t>
            </a:r>
            <a:endParaRPr sz="2000" b="1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 таас дьиэҕэ олоробун. Туох дьиэҕэ? </a:t>
            </a: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Таас </a:t>
            </a: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дьиэҕэ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Учуутал саҥа үөрэнээччини киллэрдэ. Ханнык үөрэнээччини? </a:t>
            </a: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Саҥа </a:t>
            </a: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үөрэнэээччини.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Пандемиянан сибээстээн уон биэс оҕо кылааска баар буолуохтаах. Хас оҕо? </a:t>
            </a: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Уон биэс</a:t>
            </a: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оҕо.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Саалаах киһи күөл таһыгар дурдаҕа кэллэ. Ханнык киһи? </a:t>
            </a: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Саалаах </a:t>
            </a: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киһи.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Кыһыҥҥы тымныы уҕарыйан эрэр.Ханнык тымныы? </a:t>
            </a:r>
            <a:r>
              <a:rPr lang="ru" sz="20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Күһүҥҥү</a:t>
            </a:r>
            <a:r>
              <a:rPr lang="ru" sz="2000">
                <a:solidFill>
                  <a:srgbClr val="4C1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тымныы.</a:t>
            </a:r>
            <a:endParaRPr sz="2000">
              <a:solidFill>
                <a:srgbClr val="4C1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6"/>
          <p:cNvGraphicFramePr/>
          <p:nvPr/>
        </p:nvGraphicFramePr>
        <p:xfrm>
          <a:off x="212525" y="506450"/>
          <a:ext cx="8855775" cy="461103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{5BE03F87-BF66-4814-B135-1A0D43A78BB4}</a:tableStyleId>
              </a:tblPr>
              <a:tblGrid>
                <a:gridCol w="3636700"/>
                <a:gridCol w="2748350"/>
                <a:gridCol w="2470725"/>
              </a:tblGrid>
              <a:tr h="8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холобур</a:t>
                      </a:r>
                      <a:endParaRPr sz="2000" b="1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ыйытыы</a:t>
                      </a:r>
                      <a:endParaRPr sz="2000" b="1" i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саҥа чааһа</a:t>
                      </a:r>
                      <a:endParaRPr sz="2000" b="1" i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  <a:tr h="363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4C11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Тирии сон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Кыһыл таҥас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Сэттэ кыталык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Мин кинигэм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Ыалдьар оҕо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Тостон хаалбыт мас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4C11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Туох? сон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Хайдах? таҥас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Хас? кыталык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Ким? киэнэ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Ханнык? оҕо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Хайдах? мас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rgbClr val="4C113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Аат тыл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Даҕааһын аат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Ахсаан аат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Солбуйар аат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Аат туохтуур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Тыл ситимэ</a:t>
                      </a: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3" name="Google Shape;73;p16"/>
          <p:cNvSpPr txBox="1"/>
          <p:nvPr/>
        </p:nvSpPr>
        <p:spPr>
          <a:xfrm>
            <a:off x="1523000" y="106875"/>
            <a:ext cx="665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Этиигэ араас саҥа чааһа быһаарыы буолар: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327546"/>
            <a:ext cx="90312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i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" sz="2200" b="1" i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иэкиһи көппүт буукубаларын туруоран уһул, барамайы чуолкайдаабыт </a:t>
            </a:r>
            <a:r>
              <a:rPr lang="ru" sz="2200" b="1" i="1" dirty="0">
                <a:solidFill>
                  <a:srgbClr val="FF0000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быһаарыылары</a:t>
            </a:r>
            <a:r>
              <a:rPr lang="ru" sz="2200" b="1" i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булан, анныларынан тарт:</a:t>
            </a:r>
            <a:endParaRPr sz="2200" b="1" i="1">
              <a:solidFill>
                <a:srgbClr val="741B47"/>
              </a:solidFill>
              <a:highlight>
                <a:srgbClr val="F9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741B47"/>
              </a:solidFill>
              <a:highlight>
                <a:srgbClr val="F9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Ч___мпу кылааска оҕо чаӊк___нас куолаһа ордук дорҕоо___онон иһили___э. </a:t>
            </a:r>
            <a:endParaRPr lang="ru" sz="2200" b="1" dirty="0" smtClean="0">
              <a:solidFill>
                <a:srgbClr val="741B47"/>
              </a:solidFill>
              <a:highlight>
                <a:srgbClr val="F9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 smtClean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Таһырдьа </a:t>
            </a:r>
            <a:r>
              <a:rPr lang="ru" sz="2200" b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күһү___ү ыраас халлаантан сырдык күн мич___рдии тыган, таас түннүккэ уота чаҕылыҥныы оо___уу турда</a:t>
            </a:r>
            <a:r>
              <a:rPr lang="ru" sz="2200" b="1" dirty="0" smtClean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 smtClean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 бу кэ___  көст__нү олус сэҥ__рдим</a:t>
            </a:r>
            <a:r>
              <a:rPr lang="ru" sz="2200" b="1" dirty="0" smtClean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 smtClean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rgbClr val="741B47"/>
                </a:solidFill>
                <a:highlight>
                  <a:srgbClr val="F9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Уруоктан аралдь_йан саҥа тиэмэни өйд__мөөрү гынным.</a:t>
            </a:r>
            <a:endParaRPr sz="2400" b="1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11" y="412679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93976" y="4367283"/>
            <a:ext cx="26203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271</Words>
  <PresentationFormat>Экран (16:9)</PresentationFormat>
  <Paragraphs>69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Этии ойоҕос чилиэннэрэ</vt:lpstr>
      <vt:lpstr>Быһаарыы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Этии ойоҕос чилиэннэрэ</dc:title>
  <cp:lastModifiedBy>Home</cp:lastModifiedBy>
  <cp:revision>5</cp:revision>
  <dcterms:modified xsi:type="dcterms:W3CDTF">2021-12-11T14:12:54Z</dcterms:modified>
</cp:coreProperties>
</file>