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8BDDB-5DF7-46F2-9F46-41CF9B944C8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5B90B-87AB-4113-BA75-D00B390E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ah.wikipedia.org/wiki/%D0%A5%D0%BE%D1%82%D1%83%D0%B3%D1%83_%D1%81%D1%83%D0%BB%D1%83%D1%81_(%D1%81%D1%83%D1%80%D1%83%D0%BD%D0%B0%D0%B0%D0%BB)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sah.wikipedia.org/wiki/%D0%90%D1%82%D1%8B%D1%80%D0%B4%D1%8C%D0%B0%D1%85_%D1%8B%D0%B9%D1%8B%D0%BD_1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ah.wikipedia.org/wiki/1919_%D1%81%D1%8B%D0%BB" TargetMode="External"/><Relationship Id="rId5" Type="http://schemas.openxmlformats.org/officeDocument/2006/relationships/hyperlink" Target="https://sah.wikipedia.org/wiki/%D0%A1%D1%83%D0%BD%D1%82%D0%B0%D0%B0%D1%80_%D1%83%D0%BB%D1%83%D1%83%D2%BB%D0%B0" TargetMode="External"/><Relationship Id="rId4" Type="http://schemas.openxmlformats.org/officeDocument/2006/relationships/hyperlink" Target="https://sah.wikipedia.org/wiki/%D0%90%D1%80%D1%8B%D1%8B%D0%BB%D0%B0%D0%B0%D1%85_%D0%BD%D1%8D%D2%BB%D0%B8%D0%BB%D0%B8%D1%8D%D0%B3%D1%8D_(%D0%A1%D1%83%D0%BD%D1%82%D0%B0%D0%B0%D1%80_%D1%83%D0%BB%D1%83%D1%83%D2%BB%D0%B0)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h.wikipedia.org/w/index.php?title=%D0%90._%D0%90%D1%85%D0%BC%D0%B0%D1%82%D0%BE%D0%B2%D0%B0&amp;action=edit&amp;redlink=1" TargetMode="External"/><Relationship Id="rId7" Type="http://schemas.openxmlformats.org/officeDocument/2006/relationships/hyperlink" Target="https://sah.wikipedia.org/w/index.php?title=%D0%92._%D0%A2%D1%83%D1%88%D0%BD%D0%BE%D0%B2%D0%B0&amp;action=edit&amp;redlink=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ah.wikipedia.org/w/index.php?title=%D0%AE._%D0%A0%D0%B0%D0%B7%D1%83%D0%BC%D0%BE%D0%B2%D1%81%D0%BA%D0%B0%D0%B9&amp;action=edit&amp;redlink=1" TargetMode="External"/><Relationship Id="rId5" Type="http://schemas.openxmlformats.org/officeDocument/2006/relationships/hyperlink" Target="https://sah.wikipedia.org/w/index.php?title=%D0%90._%D0%9F%D1%80%D0%B5%D0%BB%D0%BE%D0%B2%D1%81%D0%BA%D0%B0%D0%B9&amp;action=edit&amp;redlink=1" TargetMode="External"/><Relationship Id="rId4" Type="http://schemas.openxmlformats.org/officeDocument/2006/relationships/hyperlink" Target="https://sah.wikipedia.org/w/index.php?title=%D0%A0._%D0%9A%D0%B0%D0%B7%D0%B0%D0%BA%D0%BE%D0%B2%D0%B0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БИОГРАФИЯ br/Леонид Андреевич Попов родился 14 августа 1919 года в Арылахск..."/>
          <p:cNvPicPr>
            <a:picLocks noChangeAspect="1" noChangeArrowheads="1"/>
          </p:cNvPicPr>
          <p:nvPr/>
        </p:nvPicPr>
        <p:blipFill>
          <a:blip r:embed="rId3"/>
          <a:srcRect l="19161" r="19251"/>
          <a:stretch>
            <a:fillRect/>
          </a:stretch>
        </p:blipFill>
        <p:spPr bwMode="auto">
          <a:xfrm>
            <a:off x="500034" y="285728"/>
            <a:ext cx="3214710" cy="3810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71934" y="428604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Попов Леонид Андреевич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29058" y="857232"/>
            <a:ext cx="49292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Попов Леонид 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ндреевич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14.08.1919, 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Арыылаах нэһилиэгэ (Сунтаар улууһа)"/>
              </a:rPr>
              <a:t>Арыылаах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Арыылаах нэһилиэгэ (Сунтаар улууһа)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Арыылаах нэһилиэгэ (Сунтаар улууһа)"/>
              </a:rPr>
              <a:t>нэһилиэгэ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Сунтаар улууһа"/>
              </a:rPr>
              <a:t>Сунтаар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Сунтаар улууһа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Сунтаар улууһа"/>
              </a:rPr>
              <a:t>улууһа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01.04.1990) —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норуодунай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бэйиэтэ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(1989), ССРС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суруйааччыларын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Сойууһун чилиэнэ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(1944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00496" y="2285993"/>
            <a:ext cx="4714908" cy="3764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Олоҕун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олуктара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1919 сыл"/>
              </a:rPr>
              <a:t>1919 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1919 сыл"/>
              </a:rPr>
              <a:t>сыллаахха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Атырдьах ыйын 14"/>
              </a:rPr>
              <a:t>атырдьах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Атырдьах ыйын 14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Атырдьах ыйын 14"/>
              </a:rPr>
              <a:t>ыйын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Атырдьах ыйын 14"/>
              </a:rPr>
              <a:t> 14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күнүгэр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Сунтаар улууһа"/>
              </a:rPr>
              <a:t>Сунтаар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Сунтаар улууһа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Сунтаар улууһа"/>
              </a:rPr>
              <a:t>улууһун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Арыылаах нэһилиэгэ (Сунтаар улууһа)"/>
              </a:rPr>
              <a:t>Арыылаах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Арыылаах нэһилиэгэ (Сунтаар улууһа)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Арыылаах нэһилиэгэ (Сунтаар улууһа)"/>
              </a:rPr>
              <a:t>нэһилиэгэр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төрөөбүт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Саха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педагогическэй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институтун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литератуура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факультетын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Горькай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аатынан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Литературнай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институт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Үрдүкү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куурустарын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бүтэрбит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Дьокуускайдааҕы кинигэ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кыһатыгар эрэдээктэрдээбит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Хотугу сулус (сурунаал)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Хотугу сулус (сурунаал)"/>
              </a:rPr>
              <a:t>Хотугу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Хотугу сулус (сурунаал)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Хотугу сулус (сурунаал)"/>
              </a:rPr>
              <a:t>сулус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Хотугу сулус (сурунаал)"/>
              </a:rPr>
              <a:t>»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Хотугу сулус (сурунаал)"/>
              </a:rPr>
              <a:t>сурунаал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салаатын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сэбиэдиссэйэ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сылдьыбыт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1990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муус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күнүгэр өлбүт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кылабыыһатыгар көмүллүбүт.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4214818"/>
            <a:ext cx="35004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Наҕараадалара уонна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ытык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ааттара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Саха </a:t>
            </a:r>
            <a:r>
              <a:rPr lang="ru-RU" b="1" dirty="0" err="1">
                <a:solidFill>
                  <a:srgbClr val="C00000"/>
                </a:solidFill>
              </a:rPr>
              <a:t>норуодунай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поэта 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r>
              <a:rPr lang="ru-RU" b="1" dirty="0" err="1">
                <a:solidFill>
                  <a:srgbClr val="C00000"/>
                </a:solidFill>
              </a:rPr>
              <a:t>Үлэ Кыһыл Знамятын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уордьана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«</a:t>
            </a:r>
            <a:r>
              <a:rPr lang="ru-RU" b="1" dirty="0" err="1">
                <a:solidFill>
                  <a:srgbClr val="C00000"/>
                </a:solidFill>
              </a:rPr>
              <a:t>Бочуот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Бэлиэтэ</a:t>
            </a:r>
            <a:r>
              <a:rPr lang="ru-RU" b="1" dirty="0">
                <a:solidFill>
                  <a:srgbClr val="C00000"/>
                </a:solidFill>
              </a:rPr>
              <a:t>» </a:t>
            </a:r>
            <a:r>
              <a:rPr lang="ru-RU" b="1" dirty="0" err="1">
                <a:solidFill>
                  <a:srgbClr val="C00000"/>
                </a:solidFill>
              </a:rPr>
              <a:t>уордьан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14348" y="214290"/>
            <a:ext cx="807249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Айар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үлэтэ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1937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с.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бэчээттэммит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1943 с.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хомуурунньуга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тахсыбыт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Хоһооннору, поэмалары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очеркалары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сэһэннэри, романнары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пьесалары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суруйбут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айымньыта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нуучча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ССРС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омуктарын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тылларынан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тылбаастаммыттар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Тылбаасчыт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быһыытынан эмиэ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Б. Полевой «Повесть о настоящем человеке», Н. Гоголь «Тарас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Бульбатын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А. Фадеев «Молодая гвардия»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романын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таһаартарбыт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Тыыннааҕар нуучча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тылыгар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үгүс айымньылара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тылбаастаммыттара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1948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«Жизнь, ставшая песней»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хомуурунньук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тахсыбыта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1953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хоһооннорун уонна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поэмаларын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хомуурунньуга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: «Утро над Леной» и «Свет над тайгой", 1979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«От океана до океана», 1986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«Зову май»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pPr algn="just"/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хоһоонорун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А. Ахматова (маннык сирэй суох)"/>
              </a:rPr>
              <a:t>А. Ахматова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Бугаевскай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Р. Казакова (маннык сирэй суох)"/>
              </a:rPr>
              <a:t>Р. Казакова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Лаврик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А. Преловскай (маннык сирэй суох)"/>
              </a:rPr>
              <a:t>А.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А. Преловскай (маннык сирэй суох)"/>
              </a:rPr>
              <a:t>Преловскай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Ю. Разумовскай (маннык сирэй суох)"/>
              </a:rPr>
              <a:t>Ю.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Ю. Разумовскай (маннык сирэй суох)"/>
              </a:rPr>
              <a:t>Разумовскай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В. Рябцев,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В. Тушнова (маннык сирэй суох)"/>
              </a:rPr>
              <a:t>В.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В. Тушнова (маннык сирэй суох)"/>
              </a:rPr>
              <a:t>Тушнова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Л. Черноморцев, М. Шехтер, В.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Щепотев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тылбаастаабыттара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Айымньылара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Талыллыбыт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айымньылар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 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., 1969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Близкое солнце. Стихи и поэмы. — М., 1900</a:t>
            </a:r>
          </a:p>
          <a:p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Тоҕой Сэлэ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Роман. / Пер. А.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Гурулев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М, 1981</a:t>
            </a:r>
          </a:p>
          <a:p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Күннээх таас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., 1982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Зову май. Стихи. — М., 1986</a:t>
            </a:r>
          </a:p>
          <a:p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Кынаккын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миэхэ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кыталык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., 1989</a:t>
            </a:r>
          </a:p>
          <a:p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Үйэлээх аата</a:t>
            </a: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Л. А. Попов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Арыылаах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оскуолатыгар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иҥэриллибит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 descr="https://edersaas.ru/wp-content/uploads/2019/08/anf3-1024x7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85728"/>
            <a:ext cx="5715040" cy="4448132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85786" y="4643446"/>
            <a:ext cx="692948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Л.А.Попов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олоҕор иккитэ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кэргэннэммит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биэс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оҕолоох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Бастакы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кэргэнэ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А.И.Томская,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биологическай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наука кандидата.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Иккис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кэргэнэ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Лариса.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Улахан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кыыhа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Лена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Дьокуускайга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музыкальнай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оскуола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преподавателэ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Андрей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тэрилтэтин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улэhитэ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Олег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Алданна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кыhыл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көмүс промышленнаhыгар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инженер, Леня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Дьокуускайга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заводка инженер-конструктор,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Лияна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журналист.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85786" y="142852"/>
            <a:ext cx="800105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КЫЫСКА, ДЬАХТАРГА ТАПТАЛЫ ТУОЙУУ.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лириката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поэзия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чыпчаала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Араас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омук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төhөлөөх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тапталлаахтарын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туhунан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лбөт үйэлээх хоhооннору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айбыттара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Л.А.Попов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поэзиятыгар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биир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саамай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дириҥ ис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хоhоонноох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истин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иэйиилээх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уобараhынан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симик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кыыhын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холку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номоҕон саха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дьахтарын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хоhуйуу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Поэт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лирикатыгар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киhи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быhыытынан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төhө баай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дууhалааҕа көстөр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тапталлааҕа ыраас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ньуурдаах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араҕас киэҥ харахтаах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уhун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суhуохтаах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сырдык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мичээрдээх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күлбүт хараххын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көрдүм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үөрбут буолаҥҥын,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үөрдүм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иhин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сырдаата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диэтэр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сырдаата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Сир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халлаан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бастакы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тапталыгар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Асяҕа үгүс хоhооннорун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анаабыта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Илиибэр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илииҥ баар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сырдык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хараҕар»,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Эйигин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билэбин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Эйиэхэ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Асяҕа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уо.д.а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Дьахтар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дьолу-соргуну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тустээччи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дьахтар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кэрэҕэ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тардыhыннарааччы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кутунан-сүрүнэн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уматар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бар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дьонугар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элэккэй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сыhыаны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үтүөну үөскэтэр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Мантан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салгыы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поэт 1968с. «Лара»,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Илиибин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уунабын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эйиэхэ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хоhооннору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суруйбута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Илиибин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уунабын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эйиэхэ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киhиэхэ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Илиибин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салгыҥҥа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уунабын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Эйигин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абылыа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мин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абым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Үрүҥ түү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былааккын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бүрүнэн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киириэҥ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билигин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Бүлүүгэр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тыалы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тымныыны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билбэккэ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туруоҥ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хаардаах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биэрэккэ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214414" y="285728"/>
            <a:ext cx="7643866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СИМВОЛ УОБАРАСТАРА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баҕарар суруйааччы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символ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уобарастаах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Уобарас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киэҥ өйдөбүлгэ айымньыга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олоҕу тыктаран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көрдөрүү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(образное отражение жизни),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искусство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сүрүн уратыта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Оттон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Леонид Попов “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хоhоонун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соҕуруу дойдуга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Ялтаҕа алтынньы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саҕана сылдьан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хараҕар хоптолор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кылбаҥнаhаллара төрөөбут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сир 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биир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кэрэ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бэлиэ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дьүhүнүн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санаталлар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Чуумпурбут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муораҕа мунньустан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кылбаҥныы дайдылар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сүрэҕим тардыста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Төрөөбүт ийэ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дойдубар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киhи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ахтылҕанын поэтическай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уобараhа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буолбуттар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хоhооҥҥо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эмиэ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илиини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символ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уобарас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гынан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көрдөрөр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илии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киhиэхэ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дьолу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түстүүрүн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ахтар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хараҕыҥ 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харахпын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Одуулуурун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саҕана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илииҥ 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илиибин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Имэрийэрин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саҕана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сүрдээх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дьоллоохпун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Ситэ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өйдөөбөтөх эбиппин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016670" y="285728"/>
            <a:ext cx="4555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ЫРЫА БУОЛБУТ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ХОhООННОР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357290" y="642918"/>
            <a:ext cx="750099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«1948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сыллаахха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Ялтаҕа улаханнык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ыалдьан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сыппытым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Төрөөбүт Сахам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сириттэн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арахсыбытым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ыйга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чугаhаабыта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Дойдубун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наhаа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ахтарым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Алтынньы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ыйга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чаҕыл күн аннынан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муораҕа киирбитим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Онно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муора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кытылыгар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олорон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күрбэ тааhы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остуолланан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идэлээҕим.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Долгун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рдүнэн үрүҥ хоптолор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кылбаҥнаhа дайбыттара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 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эмискэ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сирин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ылбытым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Алтынньы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ыйга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кыдамныырын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йдөөн кэлбитим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кылбаҥнаан!»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сана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аллайбыппын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билбэккэ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хаалбытым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тиhэх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тыллара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маҥнай уоспар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киирбиттэрэ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Чуумпурбут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муораҕа мунньустан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кылбаҥныы дайдылар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сүрэҕим тардыста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Төрөөбүт ийэ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дойдубар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Хоптолор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бэртээхэй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мелодиятын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мелодист Захар Винокуров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таhаарбыта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 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сирин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айылҕатын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кэрэтин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модун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өрүhүн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балачча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ыллаабыта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Саныыбын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төрөөбүт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алааспын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Дьааны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уҥуор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сиргэ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Бүлүү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Сахам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cирин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таптыыбын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Т.Семенов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мелодиятыгар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ылламммыт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Саныыбын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төрөөбүт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алааспын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Саныыбын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төрөөбүт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алааспын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саас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сандааран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эрдэҕэ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Кун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толбоно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сылаастык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Түннүккэ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дьиримнээн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тустэҕэ.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Тиэргэннэ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түү мээчиктээх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мин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сааскыны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көрсөрүм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Киэhээҥҥи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чуумпуга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кэрэхсээн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Үрүйэ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ырыатын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истэрим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428728" y="357166"/>
            <a:ext cx="7429552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Аркадий Алексеев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хоhооннорун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ыраахха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көтүппүт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гүс сыллар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тухары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ыллаппыт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мелодист. Л.Попов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хоhоонун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төhөлөөх эдэр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ыччат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сурэҕин долгуппута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салгыбаттык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ыллаппыта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Уоттардаах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күндэлэс туннуктэр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Умуллан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көҕөрөн истилэр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Маҥан хаар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рдүгэр күлүктэр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Барыаран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харааран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түстүлэр.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Бөhүөлэк чуумпурда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утуйда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Тыал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мэниктээн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сүүрэлиир,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Хараҥа тыаhа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халыйда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Биир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түннүк уоттара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мичиҥниир.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былааhа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ардаҕы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, тымныыны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билиммэт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күүстээх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туhунан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Ардах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хоhоону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А.Алексеев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өссө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модун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күүстээн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ыллаппыта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Кууран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турбут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куораппар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Сибэккибэр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күөх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оппор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Ардах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түhэн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курулаата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Үөрэ-көтө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ыллаата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Сырдык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чаҕыл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ардахха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Сытыйары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умнуохха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Халлаан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диэки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хайыhыахха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Аргыый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аҕай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хаамсыахха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357290" y="357166"/>
            <a:ext cx="742955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туhунан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дойду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киhитэ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дьон-сэргэ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уостан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түhэрбэккэ ыллаабыт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ырыаларын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түмүктүөм этэ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Грант Григорян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мелодиятыгар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суруллубут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таптал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гимнэ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буолбут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Илиибэр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илииҥ баар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уостубат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тылларынан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Илиибэр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Сүрэхпэр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сүрэҕим сылааhа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рүүтүн билиэхтин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йэлээх тапталын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былааhа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Ардыгар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санааргыам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санньыйыам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,-</a:t>
            </a: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Мунчаарбыт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сүрэхпин үөрдуүөҥ 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дуо?</a:t>
            </a: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Ыраммын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санныгар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тайаныам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,-</a:t>
            </a: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Ыараабыт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илиибин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уйуон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дуо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дойдуга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үрдүк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өрөгөйдүүрүн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доҕордоhуу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үлэ-хамнас, үөрүү,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үксүүрүн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туhугар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эйэ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буолуохтаах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Николай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Бойлохов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мелодиятыгар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Эйэ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ырыата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эҥэрдэстин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Сахам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сиригэр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Киэҥ 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Ленам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биэрэгэр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Ымыылар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ыллыыллар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Хатыҥнар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хамсыыллар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Сахам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сиригэр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Күөх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хочо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күөнүгэр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Саhархай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бурдуктар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Саhарҕа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курдуктар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кыраайым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Хорсун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дойдута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ah-RU" sz="1400" dirty="0" smtClean="0"/>
              <a:t> 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Үөрүүнэн барҕарбыт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Дьол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эйэ</a:t>
            </a:r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дойдута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5500702"/>
            <a:ext cx="85725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929190" y="5572140"/>
            <a:ext cx="27146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357290" y="357166"/>
            <a:ext cx="778671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 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71472" y="142852"/>
            <a:ext cx="8286808" cy="646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 Y М Y К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Түмүктээн эттэххэ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Леонид Попов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лэтэ кустук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өҥүнүү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эгэлгэ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өҥнөө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дириҥ ис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хоhоонноох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Алампа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Ойуунускай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поэзияларын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түө үгэстэрин сайыннарсыбыт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суруйааччынан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Леонид Попов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ханнык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суруйбутун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иhин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уус-уран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фольклоруттан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нуучча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литературатыттан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быстыспат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дириҥ силистээх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ситимнээх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кэлин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сылларга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суруйталаабыт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айымньылара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Россия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ааҕааччыларыгар киэҥ биhирэбили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ылбыта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мээнэҕэ буолбатах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Бу-сайдыылаах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киhитин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интеллектуальнай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поэзията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Поэт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кэлиҥҥи сылларга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ордук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таhаарыылаахтык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прозаҕа улэлээбит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Тоҕой Сэлэ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уонна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Мэйи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сирэ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киэҥ далааhыннаах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социальнай-психологическай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хоhоонноох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романнары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суруйбута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Леонид Попов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бары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көлүөнэ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суруйааччыларыттан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нууччалыы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элбэхтик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тылбаастаммыт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дойдулар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норуоттарын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уус-уран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литературатын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уhулуччулаах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маастара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биэс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уонча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айбыт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хоhоонноро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поэмалара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сэhэннэрэ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романнара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драмалара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норуотун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баайа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туттуута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тыла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Леонид Попов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лириката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нарын-намчы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санаатын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атастаhааччыта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үрүмэччи маҥан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көтө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хоптолор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дойдуга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суоҕа буоллар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тула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бороҥ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көстүө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холобуруттан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хоhоонноруттан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көрдөххө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өһүөннээбэт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өрө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иhин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тиhэх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күннэригэр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тиhэх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тапталынан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Соҕотох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кининэн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кининэн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!)</a:t>
            </a:r>
          </a:p>
          <a:p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Кылгаабыт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суолбун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уhатар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дьоллоохпун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Леонид Андреевич Попов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хоhоон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поэма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кинигэлэрин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бэчээттэппит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иhигэр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нууччалыы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тахсыбыттар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                                           Яковлева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Анна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Егоровна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168</Words>
  <Application>Microsoft Office PowerPoint</Application>
  <PresentationFormat>Экран (4:3)</PresentationFormat>
  <Paragraphs>141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27</cp:revision>
  <dcterms:created xsi:type="dcterms:W3CDTF">2022-12-15T05:48:05Z</dcterms:created>
  <dcterms:modified xsi:type="dcterms:W3CDTF">2024-01-28T12:22:03Z</dcterms:modified>
</cp:coreProperties>
</file>