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c1d930f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c1d930f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1d930f1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1d930f1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c1d930f1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c1d930f1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88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858" y="340346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94226" y="4401403"/>
            <a:ext cx="24497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393375" y="53450"/>
            <a:ext cx="5504400" cy="50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ТЫЛ СИТИМЭ</a:t>
            </a:r>
            <a:r>
              <a:rPr lang="ru" sz="2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" sz="2250" b="1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тус-туспа өйдөбүлү бэлиэтиир икки бэйэмньи тыл холбоһуга.</a:t>
            </a:r>
            <a:endParaRPr sz="2250" b="1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Х-р:саҕа дьиэ, түргэнник сүүрэр, аҕам үөрдэ,бэҕэһээ кэллэ</a:t>
            </a:r>
            <a:endParaRPr sz="2250" i="1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СУДУРГУ</a:t>
            </a:r>
            <a:r>
              <a:rPr lang="ru" sz="22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ru" sz="2250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икки тыл холбоһуга.</a:t>
            </a:r>
            <a:endParaRPr sz="2250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Х-р: саха тыла, кыра кыыс, хаар түһэр, уруок буолла</a:t>
            </a:r>
            <a:endParaRPr sz="2250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УУСТУК </a:t>
            </a:r>
            <a:r>
              <a:rPr lang="ru" sz="225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250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судургу ситим бэйэмньи тылы кытта холбоһуга.</a:t>
            </a:r>
            <a:endParaRPr sz="2250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2250" i="1">
                <a:solidFill>
                  <a:srgbClr val="B45F0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Х-р: саха омук тыла</a:t>
            </a:r>
            <a:endParaRPr sz="2250" i="1">
              <a:solidFill>
                <a:srgbClr val="B45F0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75" y="1285400"/>
            <a:ext cx="2439400" cy="257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0"/>
            <a:ext cx="5958600" cy="4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СОМОҔО</a:t>
            </a:r>
            <a:r>
              <a:rPr lang="ru" sz="205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50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бэлэм сылдьар, тыла, формата уларыйбат холбоһук.</a:t>
            </a:r>
            <a:endParaRPr sz="2050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50" i="1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Х-р: көтөр аал, мас көнө, баҕа батаһа</a:t>
            </a:r>
            <a:endParaRPr sz="2050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КӨҤҮЛ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5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0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50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төрүт суолталарын илдьэ сылдьар тыллар холбоһуктара</a:t>
            </a:r>
            <a:endParaRPr sz="2050" i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50" i="1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Х-р: мас суорар, ыраах барда, ийэм күллэ</a:t>
            </a:r>
            <a:endParaRPr sz="2050" i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ТЭҤҤЭ ХОЛБУУР СИТИМ</a:t>
            </a:r>
            <a:r>
              <a:rPr lang="ru" sz="2050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50" i="1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 тыллар баһыласпакка, тэҥ оруоллаахтар.</a:t>
            </a:r>
            <a:endParaRPr sz="2050" i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" sz="2050" b="1" i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БАҺЫЛЫЫР СИТИМ</a:t>
            </a:r>
            <a:r>
              <a:rPr lang="ru" sz="205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50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" sz="2050" i="1">
                <a:solidFill>
                  <a:srgbClr val="66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биир тыл нөҥүө тылы баһылыыр. Баһылыыр тылтан быһылатар тылга ыйытыы барар.</a:t>
            </a:r>
            <a:endParaRPr sz="2050" i="1">
              <a:solidFill>
                <a:srgbClr val="66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1775" y="139050"/>
            <a:ext cx="26860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0" y="0"/>
            <a:ext cx="6359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Баһылыыр тылтан баһылатар тылга ыйытыы турар. Баһылыыр тыл тутаах тыл диэн ааттанар.</a:t>
            </a:r>
            <a:endParaRPr sz="2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Хайдах?</a:t>
            </a:r>
            <a:endParaRPr sz="22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Эргэ        </a:t>
            </a:r>
            <a:r>
              <a:rPr lang="ru" sz="2200" u="sng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тууйас</a:t>
            </a:r>
            <a:endParaRPr sz="2200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Ханна?</a:t>
            </a:r>
            <a:endParaRPr sz="22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Дьиэҕэ  	</a:t>
            </a:r>
            <a:r>
              <a:rPr lang="ru" sz="2200" u="sng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киирдэ</a:t>
            </a:r>
            <a:endParaRPr sz="2200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Тугу?</a:t>
            </a:r>
            <a:endParaRPr sz="22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Чааскыны       </a:t>
            </a:r>
            <a:r>
              <a:rPr lang="ru" sz="2200" u="sng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уурда </a:t>
            </a:r>
            <a:endParaRPr sz="2200" u="sng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Бэриллибит ситимнэргэ ыйытыыта туруор:</a:t>
            </a:r>
            <a:endParaRPr sz="2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Тыаҕа таҕыста, отону үргээ, чаҕылхай кырааска, эбэм киирдэ, остуолтан ыл, хасыһан үөрэт, түргэн сүүрүк, күнүскү ыам, тымныы күн.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l="12364" r="8932"/>
          <a:stretch/>
        </p:blipFill>
        <p:spPr>
          <a:xfrm>
            <a:off x="5874626" y="1168418"/>
            <a:ext cx="2805550" cy="22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PresentationFormat>Экран (16:9)</PresentationFormat>
  <Paragraphs>24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</cp:revision>
  <dcterms:modified xsi:type="dcterms:W3CDTF">2021-12-12T09:45:53Z</dcterms:modified>
</cp:coreProperties>
</file>