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68" r:id="rId9"/>
    <p:sldId id="271" r:id="rId10"/>
    <p:sldId id="269" r:id="rId11"/>
    <p:sldId id="272" r:id="rId12"/>
    <p:sldId id="270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821B6-E1EF-4804-A234-B015A30CCE02}" type="datetimeFigureOut">
              <a:rPr lang="ru-RU" smtClean="0"/>
              <a:pPr/>
              <a:t>16.01.2024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238E-A5D3-4A41-8374-000B04A6C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https://shareslide.ru/img/thumbs/6dbdece0d2d130828b18816d649aedbe-800x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68" name="Picture 4" descr="Текст слайд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86874" cy="61863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 манна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иитиллэн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атахпар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турбутум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кырыыс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оҕото, кыргыс-хаан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буолбутум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Эйигин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ийэккээм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өстөөхпүт саанара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уолуҥ сүрэҕин, дьэ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сиэтиэх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буолара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уолуҥ бассабыык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охсуһуу буойуна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уолуҥ ырыаһыт, илбис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туйгуна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Сүрэҕим төлөнө кинини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убатар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Сүүһүнэн сүрэҕи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дьэ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туотан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дуоратар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ah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Мин,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кырыыс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оҕото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тоҕо кырыыс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оҕото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этим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диирий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кыргыс-хаан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буолбутум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...-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тылларынан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тугу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этэрий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Тоҕо өстөөхтөр ийэтигэр сааналлар этэй?</a:t>
            </a:r>
          </a:p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уолуҥ бассабыык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охсуһуу буойуна-бу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бэйэтин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туһунан этиитэ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төһө дириҥ ис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хоһооннооҕуй?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уолуҥ ырыаһыт, илбис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тыл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туйгуна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Сүрэҕим төлөнө кинини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убатар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Сүүһүнэн сүрэҕи, дьэ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туотан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дуоратар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-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эппитэ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төһө сөптөөҕүй?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edersaas.ru/wp-content/uploads/2018/11/Foto-Tohtobul-ojuu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142853"/>
            <a:ext cx="478634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72066" y="214290"/>
            <a:ext cx="392909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Тохтобул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алаас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ортотугар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скульптордар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Ильян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Павлов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Николай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Огонеров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пааматынньыгын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оҥорбуттара күрүөлэнэн-хаһааланан турар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төрүөттээх эбит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былыр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манна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Былатыан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Силэпсиэп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өбүгэтэ Кээрэкээн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Хаҥалас сириттэн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кэлэн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олохсуйбута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үһү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мөссүөнүн уолаттар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худуоһунньук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Иван Васильевич Попов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уруһуйунан сирдэтэн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оҥорбуттар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Онон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тыл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илбиһин баһылаабыт улуу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бэйиэт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судаарыстыбаннай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диэйэтэл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төрүттээх буолан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Ойуунускай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ааттаммыта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чахчы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7650" name="Picture 2" descr="https://edersaas.ru/wp-content/uploads/2018/11/Foto-Tohtobul-N.Popovtuu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286124"/>
            <a:ext cx="4393436" cy="292895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3286124"/>
            <a:ext cx="4214842" cy="28931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Мантан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тэйиччи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соҕус ойуур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саҕатыгар үрдүк сиргэ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тырыбыына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“Эмэҕирэн сууллубутун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2006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үтүгүннэрэн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чөлүгэр түһэрбиттэрэ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”, —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быһаарар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Николай Ефимович.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1920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сыллаахха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кыһыл бандьыыт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Куоста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Сокольников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тэрийсибит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ыһыаҕар Амматтан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Чурапчыттан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Уус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Алдантан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Томпоттон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өрөпкүөмнэри ыҥыран мунньан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малааһыннаабыттар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бырааһынньыктаабыттар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Былатыан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Ойуунускай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саҥа олоҕу айхаллаан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 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быстар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дьадаҥыларга абыраллаах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былаас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кэлбитин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туһунан ыһыах дьонугар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туһаайан уоттаах-күөстээх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эппит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357166"/>
            <a:ext cx="8643998" cy="50783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Билигин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томтор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сылаас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туой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буоругар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Дьэбдьэкиэй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көмүллэн сытаахтыыр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Билигин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кындал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сылам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күөх ньууругар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таптыыр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ийэккэм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буора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тураахтыыр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күнү көрдөрбүт, ийэккэм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бырастыы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буоруҥ үрдүгэр кэриэспин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этэбин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ииппит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сүрэххин норуоппар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биэрэбин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сытаахтыыр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кэриэс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бырастыы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1937с.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тохсунньу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к.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Дьокуускай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ah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1.Хоһоон бүтэһик строфаларыттан киһи төһө долгуйарый? Тоҕо?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Ойуунускай кэриэс тылын толорбута дуо?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3.Хоһоон тиэмэтэ тугуй?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Этэр ис хоһооно туох туһунан эбитий?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Ханнык форманан суруллубут хоһоонуй?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Хоһоону ритм уонна рифма быһыытынан ырытан көр.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C:\ФОТКИ, семья\Портреты КВС\ВС3 (2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5715016"/>
            <a:ext cx="11430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29058" y="6000768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ГБПОУ «ХОК»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им.Амма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yakutmuseum.ru/app/uploads/2021/07/IMG-20210715-WA00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429000"/>
            <a:ext cx="4143404" cy="3107553"/>
          </a:xfrm>
          <a:prstGeom prst="rect">
            <a:avLst/>
          </a:prstGeom>
          <a:noFill/>
        </p:spPr>
      </p:pic>
      <p:pic>
        <p:nvPicPr>
          <p:cNvPr id="28676" name="Picture 4" descr="http://yakutmuseum.ru/app/uploads/2021/07/IMG-20210715-WA00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0"/>
            <a:ext cx="4095778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500562" y="357166"/>
            <a:ext cx="4214842" cy="50167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Билигин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Былатыан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Ойуунускай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аатын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ааттаан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кэлэр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төрөөбүт, киинэ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түспүт Муҥха Дэлбэрийбит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алааһыгар тахсарга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дьулуһаллар.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Биллэн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анаан-минээн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кэлэр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музей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үлэһитин сирдьит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гынан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кэрэ-бэлиэ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сирдэргэ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тохтоон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мэҥэ өйдөбүнньүк суолтатын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ыйытан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эбии-билэн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көрөн сүргэлэрэ көтөҕүллэр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Муҥха Дэлбэрийбиккэ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Былатыан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балаҕаныгар долгуйа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үктэнэн, иһийэн олорон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оҕо сааһын, төрөппүттэрин туһунан кэпсээн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кини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хоһоонуттан ааҕан туһунан литературнай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эйгэ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аана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аһыллар…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Алаас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дьыл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хайа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баҕарар кэмигэр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туһунан кэрэ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киһини угуйар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алыптаах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Ойуунускай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сүүрбүт, хаампыт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сиринэн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ыллыгынан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сылдьан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айар-куттаах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дьоҥҥо үөрэ-дьүөрэ хоһоон айыллар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ырыаһыкка ыллыах-туойуох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санаата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киирэр</a:t>
            </a:r>
            <a:endParaRPr lang="ru-RU" sz="16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Презентация &amp;quot;Владимир Михайлович Новиков&amp;quot; (8 класс) по литературе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Өйдүүбүн- кыра уол бэйэбин мин ийэм таптыырын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Текст слайд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Текст слайд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Текст слайд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114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Саха норуотуттан тахсыбыт революционердары кытары, М. К. Аммосов, И. Н. Бар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114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Текст слайд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429684" cy="5355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ИЙЭМ ДЬЭБДЬЭКИЭЙ УҤУОҔАР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Дорообо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алааһым, сирэм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күөх алааһым!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дьоллоох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мындааҕар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үөскээн үүммүтүм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Дорообо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кындалым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кэрэ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күөх кындалым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ньууруҥ үрдүгэр 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күнү көрбүтүм...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Өйдүүбүн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дьикти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күлүмнэс урсуну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Кыталык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кылбааран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кыҥкыныы ыллыырын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Өйдүүбүн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кэрэ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күөх хонууну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уол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бэйэбин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мин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ийэм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таптыырын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1.Бу строфалары ааҕан баран, Былатыан Ойуунускай олоҕун ханнык түгэннэрин өйдөөн кэллигит?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2.Төрөөбүт алааһын аата?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3.Ийэтин толору аата?</a:t>
            </a:r>
          </a:p>
          <a:p>
            <a:r>
              <a:rPr lang="sah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4.Ийэтэ туох талааннаах этэй?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s://sun9-82.userapi.com/impf/VpjCf-kwkFDErLEnHvJBRrsuS_0xyc61_N7u_g/XodoApq3ckI.jpg?size=1280x853&amp;quality=96&amp;sign=cb891f21bb4a14e3d18b265ffc817954&amp;c_uniq_tag=QEz7yRd5FXVAE6aBeRI0R-ykJnjhAK5ZQpaz38Dnvb4&amp;type=albu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57166"/>
            <a:ext cx="335758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357166"/>
            <a:ext cx="8286808" cy="59093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Ойуунускай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дьадаҥы ыалга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төрөөбүтэ.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Аҕатын аата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Өлөксөй.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Ийэтэ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Дьэбдьиэй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төрдө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Дьүлэй ууһа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аатттаах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ырыаһыт, олоҥхоһут, сэһэнньит дьоннорунан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аатырбыт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нэһилиэк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 эрдэҕинэ онно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үгүстүк сылдьара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үһү.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Ийэлэрэ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Дьэбдьиэй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илбирийбит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торбос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тириитэ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ыстааннарын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этэрбэстэрин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оһох хаҥас өттүгэр үүйэ олорбута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Оһох уҥа өттүгэр Былатыан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улахан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халыҥкинигэни ааҕа, арыйталыы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олорбута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Дьэбдьиэй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утуйарыгар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оһоххо эбии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масс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бырахпыта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уонна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саҥата суох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ааҕан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сөп-сөп уоһа ибирдиирэ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Оҕом, чыычааҕым, үөрэхтээх киһи буоллар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уоһун иһигэр ботугуруу-ботугуруу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күнүскү сылаа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баһыйан, Дьэбдьиэй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хараҕа сабыллан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14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саастаах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Платон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Чөркөөххө үөрэххэ киирэр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Төрөппүттэрэ тугунан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көмөлөһөр кыахтара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олус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эрэйдээхтик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үөрэммитэ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1910 с.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оскуолатын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бүтэрбитэ.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Нэһилиэк дьоно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үбүнэн көмөлөһөн, аймахтарын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Егасовтары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кытта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1911 с.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аттаах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сыарҕанан Якутскай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куоракка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үөрэнэ киирбитэ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Аҕата үөрэххэ ыытымаары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утарсыбытын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ийэтэ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Евдокия Ивановна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көмүскэспитэ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быһаарыылаах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тылы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эппитэ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Оттон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оҕом бэйэтин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дьонун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кытта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киирдин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үөрэннин ээ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үөрэҕэ суох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туох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үчүгэйин көрөн олороҕун?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Оҕом, баҕар, кэнники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киһи буолар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кэскиллээх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буолуо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245</Words>
  <Application>Microsoft Office PowerPoint</Application>
  <PresentationFormat>Экран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12</cp:revision>
  <dcterms:created xsi:type="dcterms:W3CDTF">2022-12-14T06:04:38Z</dcterms:created>
  <dcterms:modified xsi:type="dcterms:W3CDTF">2024-01-16T11:50:24Z</dcterms:modified>
</cp:coreProperties>
</file>