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2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Агафья\Pictures\сахалыы 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6834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5400" b="1" dirty="0" err="1" smtClean="0">
                <a:solidFill>
                  <a:srgbClr val="FF0000"/>
                </a:solidFill>
                <a:latin typeface="Book Antiqua" pitchFamily="18" charset="0"/>
              </a:rPr>
              <a:t>Даҕааһын аат</a:t>
            </a:r>
            <a:endParaRPr lang="ru-RU" sz="5400" b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Улыбающееся лицо 3"/>
          <p:cNvSpPr/>
          <p:nvPr/>
        </p:nvSpPr>
        <p:spPr>
          <a:xfrm>
            <a:off x="7452320" y="332656"/>
            <a:ext cx="1512168" cy="1296144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олнце 4"/>
          <p:cNvSpPr/>
          <p:nvPr/>
        </p:nvSpPr>
        <p:spPr>
          <a:xfrm>
            <a:off x="0" y="116632"/>
            <a:ext cx="2232248" cy="2088232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/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Барамай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эбэтэр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көстүү бэлиэтин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көрдөрөр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тылы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даҕааһын аат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дэнэр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Даҕааһын аат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хайдах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ханнык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хайа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ханнааҕы?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хаһааҥҥы?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туохтаах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ыйытыыларга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хоруйдуур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Холобур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Бүгүн хайдах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күнүй?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Тымныы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күн.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Ханнык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өҥү сөбүлүүгүнүй?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Маҥан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 өҥү.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Хайа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уолу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этэҕиний?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Бөдөҥ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 уолу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Ханнааҕы оскуоланы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бүтэрбиккиний?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Бүлүүтээҕи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 орто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оскуоланы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хаһааҥҥы килиэбий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? —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Бэҕэһээҥҥи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 килиэп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туохтаах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киһиний?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Массыыналаах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киһи.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Агафья\Pictures\сахалыы 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6834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Эрч.154.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Хайдах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ханнык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хайа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ханнааҕы?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хаһааҥҥы?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туохтаах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ыйытыылары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туһанан,  даҕааһын аатта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толкуйдааҥ.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лыбающееся лицо 3"/>
          <p:cNvSpPr/>
          <p:nvPr/>
        </p:nvSpPr>
        <p:spPr>
          <a:xfrm>
            <a:off x="7524328" y="0"/>
            <a:ext cx="1512168" cy="1296144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155.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Киһи майгытын-сигилитин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бэлиэтиир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даҕааһыннары аах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Билбэт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тылларгын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дьоҥҥуттан ыйыталас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тыллары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быһааран суруй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Онно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«Саха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тылын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быһаарыылаах улахан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тылдьытын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туһан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Бүгүрү, хоһуун, улгум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элэккэй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сайаҕас,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сайдам,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дьэллэм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номоҕон, намыын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сэргэх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чобуо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көрсүө, сэмэй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иһирэх, истиҥ, ис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киирбэх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күтүр, дьалбаа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өһөс, хоргус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бардам,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ыгым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чычырбас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көҥөс, албын-түөкэй.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лыбающееся лицо 3"/>
          <p:cNvSpPr/>
          <p:nvPr/>
        </p:nvSpPr>
        <p:spPr>
          <a:xfrm>
            <a:off x="6876256" y="4725144"/>
            <a:ext cx="1512168" cy="1296144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156.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Киһи майгытын-сигилитин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бэлиэтиир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сомоҕо домохто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ру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аах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сомоҕо домохтор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хоһооннорун быһаарарга холон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Онно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«Сомоҕо домох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сахалыы-нууччалыы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тылдьытын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туһан.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Сирэй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көрбөх, сытар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ынаҕы туруорбат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эрбэҕин үрдүгэр эргитэр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икки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сирэй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күөх көппө, кыһыл тылынан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кыырар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ууну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сомоҕолуур уус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тыллаах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диэбитэ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диэбитэ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тыла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мүөттээх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лыбающееся лицо 3"/>
          <p:cNvSpPr/>
          <p:nvPr/>
        </p:nvSpPr>
        <p:spPr>
          <a:xfrm>
            <a:off x="6804248" y="4797152"/>
            <a:ext cx="1512168" cy="1296144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157.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Сылгы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өҥүн-дьүһүнүн бэлиэтиир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буулур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сур,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күрэҥ, тураҕас, хоҥор, чуоҕур, кэрэ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саалыр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көгөччөр, элэмэс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ала,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чуккулаах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даҕааһыннар суолталарын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билсиҥ.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кэнниттэн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өҥнөөх-дьүһүннээх сылгылары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уруһуйдааҥ эбэтэр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хаартыскаларын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булуҥ, уруһуй эбэтэр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хаартыска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анныгар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туһааннаах тыллары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суруйуҥ.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лнце 3"/>
          <p:cNvSpPr/>
          <p:nvPr/>
        </p:nvSpPr>
        <p:spPr>
          <a:xfrm>
            <a:off x="179512" y="260648"/>
            <a:ext cx="1512168" cy="1224136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297</Words>
  <Application>Microsoft Office PowerPoint</Application>
  <PresentationFormat>Экран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Даҕааһын аат</vt:lpstr>
      <vt:lpstr>Слайд 2</vt:lpstr>
      <vt:lpstr>Слайд 3</vt:lpstr>
      <vt:lpstr>155. Киһи майгытын-сигилитин бэлиэтиир даҕааһыннары аах. Билбэт тылларгын дьоҥҥуттан ыйыталас. Бу тыллары быһааран суруй. Онно «Саха тылын быһаарыылаах улахан тылдьытын» туһан. </vt:lpstr>
      <vt:lpstr>156. Киһи майгытын-сигилитин бэлиэтиир сомоҕо домохто- ру аах. Бу сомоҕо домохтор ис хоһооннорун быһаарарга холон. Онно «Сомоҕо домох сахалыы-нууччалыы тылдьытын» туһан. 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Даҕааһын аат</dc:title>
  <cp:lastModifiedBy>Агафья</cp:lastModifiedBy>
  <cp:revision>2</cp:revision>
  <dcterms:modified xsi:type="dcterms:W3CDTF">2021-12-15T06:58:28Z</dcterms:modified>
</cp:coreProperties>
</file>