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jpeg" ContentType="image/jpeg"/>
  <Default Extension="png" ContentType="image/png"/>
  <Override PartName="/docProps/app.xml" ContentType="application/vnd.openxmlformats-officedocument.extended-properties+xml"/>
  <Override PartName="/docProps/core.xml" ContentType="application/vnd.openxmlformats-package.core-properties+xml"/>
  <Override PartName="/ppt/diagrams/colors1.xml" ContentType="application/vnd.openxmlformats-officedocument.drawingml.diagramColors+xml"/>
  <Override PartName="/ppt/diagrams/colors2.xml" ContentType="application/vnd.openxmlformats-officedocument.drawingml.diagramColors+xml"/>
  <Override PartName="/ppt/diagrams/colors3.xml" ContentType="application/vnd.openxmlformats-officedocument.drawingml.diagramColors+xml"/>
  <Override PartName="/ppt/diagrams/colors4.xml" ContentType="application/vnd.openxmlformats-officedocument.drawingml.diagramColors+xml"/>
  <Override PartName="/ppt/diagrams/data1.xml" ContentType="application/vnd.openxmlformats-officedocument.drawingml.diagramData+xml"/>
  <Override PartName="/ppt/diagrams/data2.xml" ContentType="application/vnd.openxmlformats-officedocument.drawingml.diagramData+xml"/>
  <Override PartName="/ppt/diagrams/data3.xml" ContentType="application/vnd.openxmlformats-officedocument.drawingml.diagramData+xml"/>
  <Override PartName="/ppt/diagrams/data4.xml" ContentType="application/vnd.openxmlformats-officedocument.drawingml.diagramData+xml"/>
  <Override PartName="/ppt/diagrams/drawing1.xml" ContentType="application/vnd.ms-office.drawingml.diagramDrawing+xml"/>
  <Override PartName="/ppt/diagrams/drawing2.xml" ContentType="application/vnd.ms-office.drawingml.diagramDrawing+xml"/>
  <Override PartName="/ppt/diagrams/drawing3.xml" ContentType="application/vnd.ms-office.drawingml.diagramDrawing+xml"/>
  <Override PartName="/ppt/diagrams/drawing4.xml" ContentType="application/vnd.ms-office.drawingml.diagramDrawing+xml"/>
  <Override PartName="/ppt/diagrams/layout1.xml" ContentType="application/vnd.openxmlformats-officedocument.drawingml.diagramLayout+xml"/>
  <Override PartName="/ppt/diagrams/layout2.xml" ContentType="application/vnd.openxmlformats-officedocument.drawingml.diagramLayout+xml"/>
  <Override PartName="/ppt/diagrams/layout3.xml" ContentType="application/vnd.openxmlformats-officedocument.drawingml.diagramLayout+xml"/>
  <Override PartName="/ppt/diagrams/layout4.xml" ContentType="application/vnd.openxmlformats-officedocument.drawingml.diagramLayout+xml"/>
  <Override PartName="/ppt/diagrams/quickStyle1.xml" ContentType="application/vnd.openxmlformats-officedocument.drawingml.diagramStyle+xml"/>
  <Override PartName="/ppt/diagrams/quickStyle2.xml" ContentType="application/vnd.openxmlformats-officedocument.drawingml.diagramStyle+xml"/>
  <Override PartName="/ppt/diagrams/quickStyle3.xml" ContentType="application/vnd.openxmlformats-officedocument.drawingml.diagramStyle+xml"/>
  <Override PartName="/ppt/diagrams/quickStyle4.xml" ContentType="application/vnd.openxmlformats-officedocument.drawingml.diagramStyle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2.xml" ContentType="application/vnd.openxmlformats-officedocument.presentationml.slide+xml"/>
  <Override PartName="/ppt/slides/slide73.xml" ContentType="application/vnd.openxmlformats-officedocument.presentationml.slide+xml"/>
  <Override PartName="/ppt/slides/slide74.xml" ContentType="application/vnd.openxmlformats-officedocument.presentationml.slide+xml"/>
  <Override PartName="/ppt/slides/slide75.xml" ContentType="application/vnd.openxmlformats-officedocument.presentationml.slide+xml"/>
  <Override PartName="/ppt/slides/slide76.xml" ContentType="application/vnd.openxmlformats-officedocument.presentationml.slide+xml"/>
  <Override PartName="/ppt/slides/slide77.xml" ContentType="application/vnd.openxmlformats-officedocument.presentationml.slide+xml"/>
  <Override PartName="/ppt/slides/slide78.xml" ContentType="application/vnd.openxmlformats-officedocument.presentationml.slide+xml"/>
  <Override PartName="/ppt/slides/slide79.xml" ContentType="application/vnd.openxmlformats-officedocument.presentationml.slide+xml"/>
  <Override PartName="/ppt/slides/slide8.xml" ContentType="application/vnd.openxmlformats-officedocument.presentationml.slide+xml"/>
  <Override PartName="/ppt/slides/slide80.xml" ContentType="application/vnd.openxmlformats-officedocument.presentationml.slide+xml"/>
  <Override PartName="/ppt/slides/slide81.xml" ContentType="application/vnd.openxmlformats-officedocument.presentationml.slide+xml"/>
  <Override PartName="/ppt/slides/slide82.xml" ContentType="application/vnd.openxmlformats-officedocument.presentationml.slide+xml"/>
  <Override PartName="/ppt/slides/slide83.xml" ContentType="application/vnd.openxmlformats-officedocument.presentationml.slide+xml"/>
  <Override PartName="/ppt/slides/slide84.xml" ContentType="application/vnd.openxmlformats-officedocument.presentationml.slide+xml"/>
  <Override PartName="/ppt/slides/slide85.xml" ContentType="application/vnd.openxmlformats-officedocument.presentationml.slide+xml"/>
  <Override PartName="/ppt/slides/slide86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&#65279;<?xml version="1.0" encoding="utf-8" standalone="yes"?><Relationships xmlns="http://schemas.openxmlformats.org/package/2006/relationships"><Relationship Id="rId1" Type="http://schemas.openxmlformats.org/officeDocument/2006/relationships/officeDocument" Target="ppt/presentation.xml" /><Relationship Id="rId2" Type="http://schemas.openxmlformats.org/package/2006/relationships/metadata/core-properties" Target="docProps/core.xml" /><Relationship Id="rId3" Type="http://schemas.openxmlformats.org/officeDocument/2006/relationships/extended-properties" Target="docProps/app.xml" /><Relationship Id="rId4" Type="http://schemas.openxmlformats.org/package/2006/relationships/metadata/thumbnail" Target="docProps/thumbnail.jpeg" /></Relationships>
</file>

<file path=ppt/presentation.xml><?xml version="1.0" encoding="utf-8"?>
<!--Generated by Aspose.Slides for .NET 19.11-->
<p:presentation xmlns:r="http://schemas.openxmlformats.org/officeDocument/2006/relationships" xmlns:a="http://schemas.openxmlformats.org/drawingml/2006/main" xmlns:p="http://schemas.openxmlformats.org/presentationml/2006/main">
  <p:sldMasterIdLst>
    <p:sldMasterId id="2147483664" r:id="rId1"/>
  </p:sldMasterIdLst>
  <p:notesMasterIdLst>
    <p:notesMasterId r:id="rId2"/>
  </p:notesMasterIdLst>
  <p:sldIdLst>
    <p:sldId id="256" r:id="rId3"/>
    <p:sldId id="257" r:id="rId4"/>
    <p:sldId id="258" r:id="rId5"/>
    <p:sldId id="351" r:id="rId6"/>
    <p:sldId id="352" r:id="rId7"/>
    <p:sldId id="261" r:id="rId8"/>
    <p:sldId id="262" r:id="rId9"/>
    <p:sldId id="263" r:id="rId10"/>
    <p:sldId id="260" r:id="rId11"/>
    <p:sldId id="269" r:id="rId12"/>
    <p:sldId id="270" r:id="rId13"/>
    <p:sldId id="271" r:id="rId14"/>
    <p:sldId id="272" r:id="rId15"/>
    <p:sldId id="273" r:id="rId16"/>
    <p:sldId id="274" r:id="rId17"/>
    <p:sldId id="275" r:id="rId18"/>
    <p:sldId id="279" r:id="rId19"/>
    <p:sldId id="280" r:id="rId20"/>
    <p:sldId id="281" r:id="rId21"/>
    <p:sldId id="282" r:id="rId22"/>
    <p:sldId id="283" r:id="rId23"/>
    <p:sldId id="284" r:id="rId24"/>
    <p:sldId id="285" r:id="rId25"/>
    <p:sldId id="286" r:id="rId26"/>
    <p:sldId id="287" r:id="rId27"/>
    <p:sldId id="288" r:id="rId28"/>
    <p:sldId id="289" r:id="rId29"/>
    <p:sldId id="354" r:id="rId30"/>
    <p:sldId id="290" r:id="rId31"/>
    <p:sldId id="291" r:id="rId32"/>
    <p:sldId id="292" r:id="rId33"/>
    <p:sldId id="293" r:id="rId34"/>
    <p:sldId id="294" r:id="rId35"/>
    <p:sldId id="295" r:id="rId36"/>
    <p:sldId id="296" r:id="rId37"/>
    <p:sldId id="297" r:id="rId38"/>
    <p:sldId id="298" r:id="rId39"/>
    <p:sldId id="299" r:id="rId40"/>
    <p:sldId id="300" r:id="rId41"/>
    <p:sldId id="301" r:id="rId42"/>
    <p:sldId id="302" r:id="rId43"/>
    <p:sldId id="303" r:id="rId44"/>
    <p:sldId id="305" r:id="rId45"/>
    <p:sldId id="307" r:id="rId46"/>
    <p:sldId id="308" r:id="rId47"/>
    <p:sldId id="309" r:id="rId48"/>
    <p:sldId id="310" r:id="rId49"/>
    <p:sldId id="311" r:id="rId50"/>
    <p:sldId id="312" r:id="rId51"/>
    <p:sldId id="313" r:id="rId52"/>
    <p:sldId id="314" r:id="rId53"/>
    <p:sldId id="315" r:id="rId54"/>
    <p:sldId id="316" r:id="rId55"/>
    <p:sldId id="317" r:id="rId56"/>
    <p:sldId id="318" r:id="rId57"/>
    <p:sldId id="319" r:id="rId58"/>
    <p:sldId id="320" r:id="rId59"/>
    <p:sldId id="321" r:id="rId60"/>
    <p:sldId id="322" r:id="rId61"/>
    <p:sldId id="323" r:id="rId62"/>
    <p:sldId id="353" r:id="rId63"/>
    <p:sldId id="324" r:id="rId64"/>
    <p:sldId id="325" r:id="rId65"/>
    <p:sldId id="326" r:id="rId66"/>
    <p:sldId id="327" r:id="rId67"/>
    <p:sldId id="328" r:id="rId68"/>
    <p:sldId id="329" r:id="rId69"/>
    <p:sldId id="330" r:id="rId70"/>
    <p:sldId id="331" r:id="rId71"/>
    <p:sldId id="332" r:id="rId72"/>
    <p:sldId id="333" r:id="rId73"/>
    <p:sldId id="334" r:id="rId74"/>
    <p:sldId id="336" r:id="rId75"/>
    <p:sldId id="337" r:id="rId76"/>
    <p:sldId id="338" r:id="rId77"/>
    <p:sldId id="339" r:id="rId78"/>
    <p:sldId id="340" r:id="rId79"/>
    <p:sldId id="341" r:id="rId80"/>
    <p:sldId id="342" r:id="rId81"/>
    <p:sldId id="343" r:id="rId82"/>
    <p:sldId id="344" r:id="rId83"/>
    <p:sldId id="355" r:id="rId84"/>
    <p:sldId id="356" r:id="rId85"/>
    <p:sldId id="357" r:id="rId86"/>
    <p:sldId id="360" r:id="rId87"/>
    <p:sldId id="268" r:id="rId88"/>
  </p:sldIdLst>
  <p:sldSz cx="9144000" cy="6858000" type="screen4x3"/>
  <p:notesSz cx="6858000" cy="9144000"/>
  <p:custDataLst>
    <p:tags r:id="rId89"/>
  </p:custDataLst>
  <p:defaultTextStyle>
    <a:defPPr>
      <a:defRPr lang="ru-RU"/>
    </a:defPPr>
    <a:lvl1pPr marL="0" indent="0" algn="l" defTabSz="914400" rtl="0" eaLnBrk="0" fontAlgn="base" hangingPunct="0">
      <a:lnSpc>
        <a:spcPct val="100000"/>
      </a:lnSpc>
      <a:spcBef>
        <a:spcPct val="0"/>
      </a:spcBef>
      <a:spcAft>
        <a:spcPct val="0"/>
      </a:spcAft>
      <a:buClrTx/>
      <a:buSzTx/>
      <a:buFontTx/>
      <a:buNone/>
      <a:defRPr kumimoji="0" sz="1800" b="0" i="0" u="none" baseline="0">
        <a:solidFill>
          <a:schemeClr val="tx1"/>
        </a:solidFill>
        <a:effectLst/>
        <a:latin typeface="Arial"/>
      </a:defRPr>
    </a:lvl1pPr>
    <a:lvl2pPr marL="457200" indent="0" algn="l" defTabSz="914400" rtl="0" eaLnBrk="0" fontAlgn="base" hangingPunct="0">
      <a:lnSpc>
        <a:spcPct val="100000"/>
      </a:lnSpc>
      <a:spcBef>
        <a:spcPct val="0"/>
      </a:spcBef>
      <a:spcAft>
        <a:spcPct val="0"/>
      </a:spcAft>
      <a:buClrTx/>
      <a:buSzTx/>
      <a:buFontTx/>
      <a:buNone/>
      <a:defRPr kumimoji="0" sz="1800" b="0" i="0" u="none" baseline="0">
        <a:solidFill>
          <a:schemeClr val="tx1"/>
        </a:solidFill>
        <a:effectLst/>
        <a:latin typeface="Arial"/>
      </a:defRPr>
    </a:lvl2pPr>
    <a:lvl3pPr marL="914400" indent="0" algn="l" defTabSz="914400" rtl="0" eaLnBrk="0" fontAlgn="base" hangingPunct="0">
      <a:lnSpc>
        <a:spcPct val="100000"/>
      </a:lnSpc>
      <a:spcBef>
        <a:spcPct val="0"/>
      </a:spcBef>
      <a:spcAft>
        <a:spcPct val="0"/>
      </a:spcAft>
      <a:buClrTx/>
      <a:buSzTx/>
      <a:buFontTx/>
      <a:buNone/>
      <a:defRPr kumimoji="0" sz="1800" b="0" i="0" u="none" baseline="0">
        <a:solidFill>
          <a:schemeClr val="tx1"/>
        </a:solidFill>
        <a:effectLst/>
        <a:latin typeface="Arial"/>
      </a:defRPr>
    </a:lvl3pPr>
    <a:lvl4pPr marL="1371600" indent="0" algn="l" defTabSz="914400" rtl="0" eaLnBrk="0" fontAlgn="base" hangingPunct="0">
      <a:lnSpc>
        <a:spcPct val="100000"/>
      </a:lnSpc>
      <a:spcBef>
        <a:spcPct val="0"/>
      </a:spcBef>
      <a:spcAft>
        <a:spcPct val="0"/>
      </a:spcAft>
      <a:buClrTx/>
      <a:buSzTx/>
      <a:buFontTx/>
      <a:buNone/>
      <a:defRPr kumimoji="0" sz="1800" b="0" i="0" u="none" baseline="0">
        <a:solidFill>
          <a:schemeClr val="tx1"/>
        </a:solidFill>
        <a:effectLst/>
        <a:latin typeface="Arial"/>
      </a:defRPr>
    </a:lvl4pPr>
    <a:lvl5pPr marL="1828800" indent="0" algn="l" defTabSz="914400" rtl="0" eaLnBrk="0" fontAlgn="base" hangingPunct="0">
      <a:lnSpc>
        <a:spcPct val="100000"/>
      </a:lnSpc>
      <a:spcBef>
        <a:spcPct val="0"/>
      </a:spcBef>
      <a:spcAft>
        <a:spcPct val="0"/>
      </a:spcAft>
      <a:buClrTx/>
      <a:buSzTx/>
      <a:buFontTx/>
      <a:buNone/>
      <a:defRPr kumimoji="0" sz="1800" b="0" i="0" u="none" baseline="0">
        <a:solidFill>
          <a:schemeClr val="tx1"/>
        </a:solidFill>
        <a:effectLst/>
        <a:latin typeface="Arial"/>
      </a:defRPr>
    </a:lvl5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/>
</p:presentationPr>
</file>

<file path=ppt/tableStyles.xml><?xml version="1.0" encoding="utf-8"?>
<a:tblStyleLst xmlns:r="http://schemas.openxmlformats.org/officeDocument/2006/relationships"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5" d="100"/>
          <a:sy n="65" d="100"/>
        </p:scale>
        <p:origin x="0" y="0"/>
      </p:cViewPr>
    </p:cSldViewPr>
  </p:slideViewPr>
  <p:notesViewPr>
    <p:cSldViewPr>
      <p:cViewPr varScale="1">
        <p:scale>
          <a:sx n="1" d="100"/>
          <a:sy n="1" d="100"/>
        </p:scale>
        <p:origin x="0" y="0"/>
      </p:cViewPr>
    </p:cSldViewPr>
  </p:notesViewPr>
</p:viewPr>
</file>

<file path=ppt/_rels/presentation.xml.rels>&#65279;<?xml version="1.0" encoding="utf-8" standalone="yes"?><Relationships xmlns="http://schemas.openxmlformats.org/package/2006/relationships"><Relationship Id="rId1" Type="http://schemas.openxmlformats.org/officeDocument/2006/relationships/slideMaster" Target="slideMasters/slideMaster1.xml" /><Relationship Id="rId10" Type="http://schemas.openxmlformats.org/officeDocument/2006/relationships/slide" Target="slides/slide8.xml" /><Relationship Id="rId11" Type="http://schemas.openxmlformats.org/officeDocument/2006/relationships/slide" Target="slides/slide9.xml" /><Relationship Id="rId12" Type="http://schemas.openxmlformats.org/officeDocument/2006/relationships/slide" Target="slides/slide10.xml" /><Relationship Id="rId13" Type="http://schemas.openxmlformats.org/officeDocument/2006/relationships/slide" Target="slides/slide11.xml" /><Relationship Id="rId14" Type="http://schemas.openxmlformats.org/officeDocument/2006/relationships/slide" Target="slides/slide12.xml" /><Relationship Id="rId15" Type="http://schemas.openxmlformats.org/officeDocument/2006/relationships/slide" Target="slides/slide13.xml" /><Relationship Id="rId16" Type="http://schemas.openxmlformats.org/officeDocument/2006/relationships/slide" Target="slides/slide14.xml" /><Relationship Id="rId17" Type="http://schemas.openxmlformats.org/officeDocument/2006/relationships/slide" Target="slides/slide15.xml" /><Relationship Id="rId18" Type="http://schemas.openxmlformats.org/officeDocument/2006/relationships/slide" Target="slides/slide16.xml" /><Relationship Id="rId19" Type="http://schemas.openxmlformats.org/officeDocument/2006/relationships/slide" Target="slides/slide17.xml" /><Relationship Id="rId2" Type="http://schemas.openxmlformats.org/officeDocument/2006/relationships/notesMaster" Target="notesMasters/notesMaster1.xml" /><Relationship Id="rId20" Type="http://schemas.openxmlformats.org/officeDocument/2006/relationships/slide" Target="slides/slide18.xml" /><Relationship Id="rId21" Type="http://schemas.openxmlformats.org/officeDocument/2006/relationships/slide" Target="slides/slide19.xml" /><Relationship Id="rId22" Type="http://schemas.openxmlformats.org/officeDocument/2006/relationships/slide" Target="slides/slide20.xml" /><Relationship Id="rId23" Type="http://schemas.openxmlformats.org/officeDocument/2006/relationships/slide" Target="slides/slide21.xml" /><Relationship Id="rId24" Type="http://schemas.openxmlformats.org/officeDocument/2006/relationships/slide" Target="slides/slide22.xml" /><Relationship Id="rId25" Type="http://schemas.openxmlformats.org/officeDocument/2006/relationships/slide" Target="slides/slide23.xml" /><Relationship Id="rId26" Type="http://schemas.openxmlformats.org/officeDocument/2006/relationships/slide" Target="slides/slide24.xml" /><Relationship Id="rId27" Type="http://schemas.openxmlformats.org/officeDocument/2006/relationships/slide" Target="slides/slide25.xml" /><Relationship Id="rId28" Type="http://schemas.openxmlformats.org/officeDocument/2006/relationships/slide" Target="slides/slide26.xml" /><Relationship Id="rId29" Type="http://schemas.openxmlformats.org/officeDocument/2006/relationships/slide" Target="slides/slide27.xml" /><Relationship Id="rId3" Type="http://schemas.openxmlformats.org/officeDocument/2006/relationships/slide" Target="slides/slide1.xml" /><Relationship Id="rId30" Type="http://schemas.openxmlformats.org/officeDocument/2006/relationships/slide" Target="slides/slide28.xml" /><Relationship Id="rId31" Type="http://schemas.openxmlformats.org/officeDocument/2006/relationships/slide" Target="slides/slide29.xml" /><Relationship Id="rId32" Type="http://schemas.openxmlformats.org/officeDocument/2006/relationships/slide" Target="slides/slide30.xml" /><Relationship Id="rId33" Type="http://schemas.openxmlformats.org/officeDocument/2006/relationships/slide" Target="slides/slide31.xml" /><Relationship Id="rId34" Type="http://schemas.openxmlformats.org/officeDocument/2006/relationships/slide" Target="slides/slide32.xml" /><Relationship Id="rId35" Type="http://schemas.openxmlformats.org/officeDocument/2006/relationships/slide" Target="slides/slide33.xml" /><Relationship Id="rId36" Type="http://schemas.openxmlformats.org/officeDocument/2006/relationships/slide" Target="slides/slide34.xml" /><Relationship Id="rId37" Type="http://schemas.openxmlformats.org/officeDocument/2006/relationships/slide" Target="slides/slide35.xml" /><Relationship Id="rId38" Type="http://schemas.openxmlformats.org/officeDocument/2006/relationships/slide" Target="slides/slide36.xml" /><Relationship Id="rId39" Type="http://schemas.openxmlformats.org/officeDocument/2006/relationships/slide" Target="slides/slide37.xml" /><Relationship Id="rId4" Type="http://schemas.openxmlformats.org/officeDocument/2006/relationships/slide" Target="slides/slide2.xml" /><Relationship Id="rId40" Type="http://schemas.openxmlformats.org/officeDocument/2006/relationships/slide" Target="slides/slide38.xml" /><Relationship Id="rId41" Type="http://schemas.openxmlformats.org/officeDocument/2006/relationships/slide" Target="slides/slide39.xml" /><Relationship Id="rId42" Type="http://schemas.openxmlformats.org/officeDocument/2006/relationships/slide" Target="slides/slide40.xml" /><Relationship Id="rId43" Type="http://schemas.openxmlformats.org/officeDocument/2006/relationships/slide" Target="slides/slide41.xml" /><Relationship Id="rId44" Type="http://schemas.openxmlformats.org/officeDocument/2006/relationships/slide" Target="slides/slide42.xml" /><Relationship Id="rId45" Type="http://schemas.openxmlformats.org/officeDocument/2006/relationships/slide" Target="slides/slide43.xml" /><Relationship Id="rId46" Type="http://schemas.openxmlformats.org/officeDocument/2006/relationships/slide" Target="slides/slide44.xml" /><Relationship Id="rId47" Type="http://schemas.openxmlformats.org/officeDocument/2006/relationships/slide" Target="slides/slide45.xml" /><Relationship Id="rId48" Type="http://schemas.openxmlformats.org/officeDocument/2006/relationships/slide" Target="slides/slide46.xml" /><Relationship Id="rId49" Type="http://schemas.openxmlformats.org/officeDocument/2006/relationships/slide" Target="slides/slide47.xml" /><Relationship Id="rId5" Type="http://schemas.openxmlformats.org/officeDocument/2006/relationships/slide" Target="slides/slide3.xml" /><Relationship Id="rId50" Type="http://schemas.openxmlformats.org/officeDocument/2006/relationships/slide" Target="slides/slide48.xml" /><Relationship Id="rId51" Type="http://schemas.openxmlformats.org/officeDocument/2006/relationships/slide" Target="slides/slide49.xml" /><Relationship Id="rId52" Type="http://schemas.openxmlformats.org/officeDocument/2006/relationships/slide" Target="slides/slide50.xml" /><Relationship Id="rId53" Type="http://schemas.openxmlformats.org/officeDocument/2006/relationships/slide" Target="slides/slide51.xml" /><Relationship Id="rId54" Type="http://schemas.openxmlformats.org/officeDocument/2006/relationships/slide" Target="slides/slide52.xml" /><Relationship Id="rId55" Type="http://schemas.openxmlformats.org/officeDocument/2006/relationships/slide" Target="slides/slide53.xml" /><Relationship Id="rId56" Type="http://schemas.openxmlformats.org/officeDocument/2006/relationships/slide" Target="slides/slide54.xml" /><Relationship Id="rId57" Type="http://schemas.openxmlformats.org/officeDocument/2006/relationships/slide" Target="slides/slide55.xml" /><Relationship Id="rId58" Type="http://schemas.openxmlformats.org/officeDocument/2006/relationships/slide" Target="slides/slide56.xml" /><Relationship Id="rId59" Type="http://schemas.openxmlformats.org/officeDocument/2006/relationships/slide" Target="slides/slide57.xml" /><Relationship Id="rId6" Type="http://schemas.openxmlformats.org/officeDocument/2006/relationships/slide" Target="slides/slide4.xml" /><Relationship Id="rId60" Type="http://schemas.openxmlformats.org/officeDocument/2006/relationships/slide" Target="slides/slide58.xml" /><Relationship Id="rId61" Type="http://schemas.openxmlformats.org/officeDocument/2006/relationships/slide" Target="slides/slide59.xml" /><Relationship Id="rId62" Type="http://schemas.openxmlformats.org/officeDocument/2006/relationships/slide" Target="slides/slide60.xml" /><Relationship Id="rId63" Type="http://schemas.openxmlformats.org/officeDocument/2006/relationships/slide" Target="slides/slide61.xml" /><Relationship Id="rId64" Type="http://schemas.openxmlformats.org/officeDocument/2006/relationships/slide" Target="slides/slide62.xml" /><Relationship Id="rId65" Type="http://schemas.openxmlformats.org/officeDocument/2006/relationships/slide" Target="slides/slide63.xml" /><Relationship Id="rId66" Type="http://schemas.openxmlformats.org/officeDocument/2006/relationships/slide" Target="slides/slide64.xml" /><Relationship Id="rId67" Type="http://schemas.openxmlformats.org/officeDocument/2006/relationships/slide" Target="slides/slide65.xml" /><Relationship Id="rId68" Type="http://schemas.openxmlformats.org/officeDocument/2006/relationships/slide" Target="slides/slide66.xml" /><Relationship Id="rId69" Type="http://schemas.openxmlformats.org/officeDocument/2006/relationships/slide" Target="slides/slide67.xml" /><Relationship Id="rId7" Type="http://schemas.openxmlformats.org/officeDocument/2006/relationships/slide" Target="slides/slide5.xml" /><Relationship Id="rId70" Type="http://schemas.openxmlformats.org/officeDocument/2006/relationships/slide" Target="slides/slide68.xml" /><Relationship Id="rId71" Type="http://schemas.openxmlformats.org/officeDocument/2006/relationships/slide" Target="slides/slide69.xml" /><Relationship Id="rId72" Type="http://schemas.openxmlformats.org/officeDocument/2006/relationships/slide" Target="slides/slide70.xml" /><Relationship Id="rId73" Type="http://schemas.openxmlformats.org/officeDocument/2006/relationships/slide" Target="slides/slide71.xml" /><Relationship Id="rId74" Type="http://schemas.openxmlformats.org/officeDocument/2006/relationships/slide" Target="slides/slide72.xml" /><Relationship Id="rId75" Type="http://schemas.openxmlformats.org/officeDocument/2006/relationships/slide" Target="slides/slide73.xml" /><Relationship Id="rId76" Type="http://schemas.openxmlformats.org/officeDocument/2006/relationships/slide" Target="slides/slide74.xml" /><Relationship Id="rId77" Type="http://schemas.openxmlformats.org/officeDocument/2006/relationships/slide" Target="slides/slide75.xml" /><Relationship Id="rId78" Type="http://schemas.openxmlformats.org/officeDocument/2006/relationships/slide" Target="slides/slide76.xml" /><Relationship Id="rId79" Type="http://schemas.openxmlformats.org/officeDocument/2006/relationships/slide" Target="slides/slide77.xml" /><Relationship Id="rId8" Type="http://schemas.openxmlformats.org/officeDocument/2006/relationships/slide" Target="slides/slide6.xml" /><Relationship Id="rId80" Type="http://schemas.openxmlformats.org/officeDocument/2006/relationships/slide" Target="slides/slide78.xml" /><Relationship Id="rId81" Type="http://schemas.openxmlformats.org/officeDocument/2006/relationships/slide" Target="slides/slide79.xml" /><Relationship Id="rId82" Type="http://schemas.openxmlformats.org/officeDocument/2006/relationships/slide" Target="slides/slide80.xml" /><Relationship Id="rId83" Type="http://schemas.openxmlformats.org/officeDocument/2006/relationships/slide" Target="slides/slide81.xml" /><Relationship Id="rId84" Type="http://schemas.openxmlformats.org/officeDocument/2006/relationships/slide" Target="slides/slide82.xml" /><Relationship Id="rId85" Type="http://schemas.openxmlformats.org/officeDocument/2006/relationships/slide" Target="slides/slide83.xml" /><Relationship Id="rId86" Type="http://schemas.openxmlformats.org/officeDocument/2006/relationships/slide" Target="slides/slide84.xml" /><Relationship Id="rId87" Type="http://schemas.openxmlformats.org/officeDocument/2006/relationships/slide" Target="slides/slide85.xml" /><Relationship Id="rId88" Type="http://schemas.openxmlformats.org/officeDocument/2006/relationships/slide" Target="slides/slide86.xml" /><Relationship Id="rId89" Type="http://schemas.openxmlformats.org/officeDocument/2006/relationships/tags" Target="tags/tag1.xml" /><Relationship Id="rId9" Type="http://schemas.openxmlformats.org/officeDocument/2006/relationships/slide" Target="slides/slide7.xml" /><Relationship Id="rId90" Type="http://schemas.openxmlformats.org/officeDocument/2006/relationships/presProps" Target="presProps.xml" /><Relationship Id="rId91" Type="http://schemas.openxmlformats.org/officeDocument/2006/relationships/viewProps" Target="viewProps.xml" /><Relationship Id="rId92" Type="http://schemas.openxmlformats.org/officeDocument/2006/relationships/theme" Target="theme/theme1.xml" /><Relationship Id="rId93" Type="http://schemas.openxmlformats.org/officeDocument/2006/relationships/tableStyles" Target="tableStyles.xml" /></Relationships>
</file>

<file path=ppt/diagrams/colors1.xml><?xml version="1.0" encoding="utf-8"?>
<dgm:colorsDef xmlns:a="http://schemas.openxmlformats.org/drawingml/2006/main" xmlns:dgm="http://schemas.openxmlformats.org/drawingml/2006/diagram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a="http://schemas.openxmlformats.org/drawingml/2006/main" xmlns:dgm="http://schemas.openxmlformats.org/drawingml/2006/diagram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a="http://schemas.openxmlformats.org/drawingml/2006/main" xmlns:dgm="http://schemas.openxmlformats.org/drawingml/2006/diagram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a="http://schemas.openxmlformats.org/drawingml/2006/main" xmlns:dgm="http://schemas.openxmlformats.org/drawingml/2006/diagram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a="http://schemas.openxmlformats.org/drawingml/2006/main" xmlns:r="http://schemas.openxmlformats.org/officeDocument/2006/relationships" xmlns:dgm="http://schemas.openxmlformats.org/drawingml/2006/diagram">
  <dgm:ptLst>
    <dgm:pt modelId="{1EA78945-170C-4AE8-AF62-07F440F87E66}" type="doc">
      <dgm:prSet loTypeId="urn:microsoft.com/office/officeart/2005/8/layout/pyramid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/>
      </dgm:t>
    </dgm:pt>
    <dgm:pt modelId="{D87738C0-C8DB-49E1-B7DF-4B2B247AF14B}" type="parTrans" cxnId="{D05E7614-7B59-4AC3-A26D-73CB3D8F2338}">
      <dgm:prSet/>
      <dgm:spPr/>
      <dgm:t>
        <a:bodyPr/>
        <a:lstStyle/>
        <a:p>
          <a:endParaRPr lang="ru-RU"/>
        </a:p>
      </dgm:t>
    </dgm:pt>
    <dgm:pt modelId="{11EB4280-43FB-4E4F-9D4C-B7063DC93EA9}">
      <dgm:prSet phldrT="[Текст]"/>
      <dgm:spPr/>
      <dgm:t>
        <a:bodyPr/>
        <a:lstStyle/>
        <a:p>
          <a:r>
            <a:rPr lang="ru-RU" b="1" smtClean="0"/>
            <a:t>научные</a:t>
          </a:r>
          <a:endParaRPr lang="ru-RU" b="1"/>
        </a:p>
      </dgm:t>
    </dgm:pt>
    <dgm:pt modelId="{3D4DE366-54EE-4BCE-9143-C9C37DE6780F}" type="sibTrans" cxnId="{D05E7614-7B59-4AC3-A26D-73CB3D8F2338}">
      <dgm:prSet/>
      <dgm:spPr/>
      <dgm:t>
        <a:bodyPr/>
        <a:lstStyle/>
        <a:p>
          <a:endParaRPr lang="ru-RU"/>
        </a:p>
      </dgm:t>
    </dgm:pt>
    <dgm:pt modelId="{C7142699-44D2-4D64-AB5C-6E74F34BF292}" type="parTrans" cxnId="{FD71343F-2319-4591-9291-5797EB36FBC3}">
      <dgm:prSet/>
      <dgm:spPr/>
      <dgm:t>
        <a:bodyPr/>
        <a:lstStyle/>
        <a:p>
          <a:endParaRPr lang="ru-RU"/>
        </a:p>
      </dgm:t>
    </dgm:pt>
    <dgm:pt modelId="{26E72736-7D2A-4D37-9BAA-59282D995C45}">
      <dgm:prSet phldrT="[Текст]"/>
      <dgm:spPr/>
      <dgm:t>
        <a:bodyPr/>
        <a:lstStyle/>
        <a:p>
          <a:r>
            <a:rPr lang="ru-RU" b="1" smtClean="0"/>
            <a:t>социальные</a:t>
          </a:r>
          <a:endParaRPr lang="ru-RU" b="1"/>
        </a:p>
      </dgm:t>
    </dgm:pt>
    <dgm:pt modelId="{BAA2DE71-5E57-4220-82C2-97ECF06C69EE}" type="sibTrans" cxnId="{FD71343F-2319-4591-9291-5797EB36FBC3}">
      <dgm:prSet/>
      <dgm:spPr/>
      <dgm:t>
        <a:bodyPr/>
        <a:lstStyle/>
        <a:p>
          <a:endParaRPr lang="ru-RU"/>
        </a:p>
      </dgm:t>
    </dgm:pt>
    <dgm:pt modelId="{23C72DB1-9267-4C12-82CD-8D5FC7CC1685}" type="parTrans" cxnId="{0EC2F494-949E-4FCD-B045-00632A4CD076}">
      <dgm:prSet/>
      <dgm:spPr/>
      <dgm:t>
        <a:bodyPr/>
        <a:lstStyle/>
        <a:p>
          <a:endParaRPr lang="ru-RU"/>
        </a:p>
      </dgm:t>
    </dgm:pt>
    <dgm:pt modelId="{90A28FF2-71F1-4F19-92C8-3685057DF819}">
      <dgm:prSet phldrT="[Текст]"/>
      <dgm:spPr/>
      <dgm:t>
        <a:bodyPr/>
        <a:lstStyle/>
        <a:p>
          <a:r>
            <a:rPr lang="ru-RU" b="1" smtClean="0"/>
            <a:t>учебные</a:t>
          </a:r>
          <a:endParaRPr lang="ru-RU" b="1"/>
        </a:p>
      </dgm:t>
    </dgm:pt>
    <dgm:pt modelId="{31AAC8BB-1D9A-4399-8AD4-BD6C7344620B}" type="sibTrans" cxnId="{0EC2F494-949E-4FCD-B045-00632A4CD076}">
      <dgm:prSet/>
      <dgm:spPr/>
      <dgm:t>
        <a:bodyPr/>
        <a:lstStyle/>
        <a:p>
          <a:endParaRPr lang="ru-RU"/>
        </a:p>
      </dgm:t>
    </dgm:pt>
    <dgm:pt modelId="{05E722F0-003C-461F-A3F0-FAE958D3182C}" type="pres">
      <dgm:prSet presAssocID="{1EA78945-170C-4AE8-AF62-07F440F87E66}" presName="compositeShape">
        <dgm:presLayoutVars>
          <dgm:dir/>
          <dgm:resizeHandles/>
        </dgm:presLayoutVars>
      </dgm:prSet>
      <dgm:spPr/>
      <dgm:t>
        <a:bodyPr/>
        <a:lstStyle/>
        <a:p/>
      </dgm:t>
    </dgm:pt>
    <dgm:pt modelId="{57D2EEDB-4892-43EF-8228-AA42545E7332}" type="pres">
      <dgm:prSet presAssocID="{1EA78945-170C-4AE8-AF62-07F440F87E66}" presName="pyramid" presStyleLbl="node1" presStyleCnt="1"/>
      <dgm:spPr/>
      <dgm:t>
        <a:bodyPr/>
        <a:lstStyle/>
        <a:p/>
      </dgm:t>
    </dgm:pt>
    <dgm:pt modelId="{8F248F1D-07A1-4A2D-A02E-CB0BBCB255F4}" type="pres">
      <dgm:prSet presAssocID="{1EA78945-170C-4AE8-AF62-07F440F87E66}" presName="theList"/>
      <dgm:spPr/>
      <dgm:t>
        <a:bodyPr/>
        <a:lstStyle/>
        <a:p/>
      </dgm:t>
    </dgm:pt>
    <dgm:pt modelId="{D5781ADF-D7BF-438B-971E-30273C38A2A8}" type="pres">
      <dgm:prSet presAssocID="{11EB4280-43FB-4E4F-9D4C-B7063DC93EA9}" presName="aNode" presStyleLbl="fgAcc1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47E1DCF-5A12-4B10-A928-F59F05AC4934}" type="pres">
      <dgm:prSet presAssocID="{11EB4280-43FB-4E4F-9D4C-B7063DC93EA9}" presName="aSpace"/>
      <dgm:spPr/>
      <dgm:t>
        <a:bodyPr/>
        <a:lstStyle/>
        <a:p/>
      </dgm:t>
    </dgm:pt>
    <dgm:pt modelId="{5F1F702D-1CD7-479E-A1F0-468F010C7AD7}" type="pres">
      <dgm:prSet presAssocID="{26E72736-7D2A-4D37-9BAA-59282D995C45}" presName="aNode" presStyleLbl="fgAcc1" presStyleIdx="1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A69E2D0-AF18-4BCD-8963-FD8884372162}" type="pres">
      <dgm:prSet presAssocID="{26E72736-7D2A-4D37-9BAA-59282D995C45}" presName="aSpace"/>
      <dgm:spPr/>
      <dgm:t>
        <a:bodyPr/>
        <a:lstStyle/>
        <a:p/>
      </dgm:t>
    </dgm:pt>
    <dgm:pt modelId="{6D8A6FD8-0B31-4A7E-926C-C155A0F1B63F}" type="pres">
      <dgm:prSet presAssocID="{90A28FF2-71F1-4F19-92C8-3685057DF819}" presName="aNode" presStyleLbl="fgAcc1" presStyleIdx="2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2C9D48E-142B-4B39-9F8B-224D457C0E7F}" type="pres">
      <dgm:prSet presAssocID="{90A28FF2-71F1-4F19-92C8-3685057DF819}" presName="aSpace"/>
      <dgm:spPr/>
      <dgm:t>
        <a:bodyPr/>
        <a:lstStyle/>
        <a:p/>
      </dgm:t>
    </dgm:pt>
  </dgm:ptLst>
  <dgm:cxnLst>
    <dgm:cxn modelId="{D05E7614-7B59-4AC3-A26D-73CB3D8F2338}" srcId="{1EA78945-170C-4AE8-AF62-07F440F87E66}" destId="{11EB4280-43FB-4E4F-9D4C-B7063DC93EA9}" srcOrd="0" destOrd="0" parTransId="{D87738C0-C8DB-49E1-B7DF-4B2B247AF14B}" sibTransId="{3D4DE366-54EE-4BCE-9143-C9C37DE6780F}"/>
    <dgm:cxn modelId="{FD71343F-2319-4591-9291-5797EB36FBC3}" srcId="{1EA78945-170C-4AE8-AF62-07F440F87E66}" destId="{26E72736-7D2A-4D37-9BAA-59282D995C45}" srcOrd="1" destOrd="0" parTransId="{C7142699-44D2-4D64-AB5C-6E74F34BF292}" sibTransId="{BAA2DE71-5E57-4220-82C2-97ECF06C69EE}"/>
    <dgm:cxn modelId="{0EC2F494-949E-4FCD-B045-00632A4CD076}" srcId="{1EA78945-170C-4AE8-AF62-07F440F87E66}" destId="{90A28FF2-71F1-4F19-92C8-3685057DF819}" srcOrd="2" destOrd="0" parTransId="{23C72DB1-9267-4C12-82CD-8D5FC7CC1685}" sibTransId="{31AAC8BB-1D9A-4399-8AD4-BD6C7344620B}"/>
    <dgm:cxn modelId="{AFB74362-5B61-42A6-934B-205FF8AA6504}" type="presOf" srcId="{1EA78945-170C-4AE8-AF62-07F440F87E66}" destId="{05E722F0-003C-461F-A3F0-FAE958D3182C}" srcOrd="0" destOrd="0" presId="urn:microsoft.com/office/officeart/2005/8/layout/pyramid2"/>
    <dgm:cxn modelId="{1D37551C-EF1C-4576-8ACA-E26D5295DB81}" type="presParOf" srcId="{05E722F0-003C-461F-A3F0-FAE958D3182C}" destId="{57D2EEDB-4892-43EF-8228-AA42545E7332}" srcOrd="0" destOrd="0" presId="urn:microsoft.com/office/officeart/2005/8/layout/pyramid2"/>
    <dgm:cxn modelId="{3FE589BD-FA40-4189-8B8F-73B68811D481}" type="presParOf" srcId="{05E722F0-003C-461F-A3F0-FAE958D3182C}" destId="{8F248F1D-07A1-4A2D-A02E-CB0BBCB255F4}" srcOrd="1" destOrd="0" presId="urn:microsoft.com/office/officeart/2005/8/layout/pyramid2"/>
    <dgm:cxn modelId="{85A81904-F1B1-446E-A438-8BC73EDD0E67}" type="presParOf" srcId="{8F248F1D-07A1-4A2D-A02E-CB0BBCB255F4}" destId="{D5781ADF-D7BF-438B-971E-30273C38A2A8}" srcOrd="0" destOrd="0" presId="urn:microsoft.com/office/officeart/2005/8/layout/pyramid2"/>
    <dgm:cxn modelId="{7C39A4BC-F6E8-4479-BC31-83A37AA62285}" type="presOf" srcId="{11EB4280-43FB-4E4F-9D4C-B7063DC93EA9}" destId="{D5781ADF-D7BF-438B-971E-30273C38A2A8}" srcOrd="0" destOrd="0" presId="urn:microsoft.com/office/officeart/2005/8/layout/pyramid2"/>
    <dgm:cxn modelId="{AA9D57E3-6102-48D0-A290-2A850DC63D64}" type="presParOf" srcId="{8F248F1D-07A1-4A2D-A02E-CB0BBCB255F4}" destId="{047E1DCF-5A12-4B10-A928-F59F05AC4934}" srcOrd="1" destOrd="0" presId="urn:microsoft.com/office/officeart/2005/8/layout/pyramid2"/>
    <dgm:cxn modelId="{43C4A808-1D86-47F3-B58E-035271D2A73B}" type="presParOf" srcId="{8F248F1D-07A1-4A2D-A02E-CB0BBCB255F4}" destId="{5F1F702D-1CD7-479E-A1F0-468F010C7AD7}" srcOrd="2" destOrd="0" presId="urn:microsoft.com/office/officeart/2005/8/layout/pyramid2"/>
    <dgm:cxn modelId="{20265567-A7E3-4759-9ADA-C693BAE8EF82}" type="presOf" srcId="{26E72736-7D2A-4D37-9BAA-59282D995C45}" destId="{5F1F702D-1CD7-479E-A1F0-468F010C7AD7}" srcOrd="0" destOrd="0" presId="urn:microsoft.com/office/officeart/2005/8/layout/pyramid2"/>
    <dgm:cxn modelId="{950CEB9C-B7BA-4634-B3BB-4EC3300369A9}" type="presParOf" srcId="{8F248F1D-07A1-4A2D-A02E-CB0BBCB255F4}" destId="{4A69E2D0-AF18-4BCD-8963-FD8884372162}" srcOrd="3" destOrd="0" presId="urn:microsoft.com/office/officeart/2005/8/layout/pyramid2"/>
    <dgm:cxn modelId="{0C8B4A6E-67D6-4486-89CD-B33B6BEF9A9B}" type="presParOf" srcId="{8F248F1D-07A1-4A2D-A02E-CB0BBCB255F4}" destId="{6D8A6FD8-0B31-4A7E-926C-C155A0F1B63F}" srcOrd="4" destOrd="0" presId="urn:microsoft.com/office/officeart/2005/8/layout/pyramid2"/>
    <dgm:cxn modelId="{F49D2101-0730-4F7C-9ADE-328CAC27F570}" type="presOf" srcId="{90A28FF2-71F1-4F19-92C8-3685057DF819}" destId="{6D8A6FD8-0B31-4A7E-926C-C155A0F1B63F}" srcOrd="0" destOrd="0" presId="urn:microsoft.com/office/officeart/2005/8/layout/pyramid2"/>
    <dgm:cxn modelId="{8653EFBC-41DF-4EBC-8C20-790481BC5E82}" type="presParOf" srcId="{8F248F1D-07A1-4A2D-A02E-CB0BBCB255F4}" destId="{F2C9D48E-142B-4B39-9F8B-224D457C0E7F}" srcOrd="5" destOrd="0" presId="urn:microsoft.com/office/officeart/2005/8/layout/pyramid2"/>
  </dgm:cxnLst>
  <dgm:bg/>
  <dgm:whole/>
  <dgm:extLst>
    <a:ext uri="http://schemas.microsoft.com/office/drawing/2008/diagram">
      <dsp:dataModelExt xmlns:dsp="http://schemas.microsoft.com/office/drawing/2008/diagram" relId="rId2" minVer="http://schemas.openxmlformats.org/drawingml/2006/main"/>
    </a:ext>
  </dgm:extLst>
</dgm:dataModel>
</file>

<file path=ppt/diagrams/data2.xml><?xml version="1.0" encoding="utf-8"?>
<dgm:dataModel xmlns:a="http://schemas.openxmlformats.org/drawingml/2006/main" xmlns:r="http://schemas.openxmlformats.org/officeDocument/2006/relationships" xmlns:dgm="http://schemas.openxmlformats.org/drawingml/2006/diagram">
  <dgm:ptLst>
    <dgm:pt modelId="{E88866DE-3909-4988-B584-466BDD95D171}" type="doc">
      <dgm:prSet loTypeId="urn:microsoft.com/office/officeart/2005/8/layout/vList5" loCatId="list" qsTypeId="urn:microsoft.com/office/officeart/2005/8/quickstyle/3d4" qsCatId="3D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37263166-500E-47DB-A144-F342EE34132B}" type="parTrans" cxnId="{089E0F13-BCDB-401E-9181-D3C180AB5A44}">
      <dgm:prSet/>
      <dgm:spPr/>
      <dgm:t>
        <a:bodyPr/>
        <a:lstStyle/>
        <a:p>
          <a:endParaRPr lang="ru-RU"/>
        </a:p>
      </dgm:t>
    </dgm:pt>
    <dgm:pt modelId="{BA593C56-1EDD-498C-8810-4067BA26C21C}">
      <dgm:prSet phldrT="[Текст]"/>
      <dgm:spPr/>
      <dgm:t>
        <a:bodyPr/>
        <a:lstStyle/>
        <a:p>
          <a:r>
            <a:rPr lang="ru-RU" b="1" smtClean="0">
              <a:solidFill>
                <a:srgbClr val="003399"/>
              </a:solidFill>
            </a:rPr>
            <a:t>По содержанию</a:t>
          </a:r>
          <a:endParaRPr lang="ru-RU" b="1">
            <a:solidFill>
              <a:srgbClr val="003399"/>
            </a:solidFill>
          </a:endParaRPr>
        </a:p>
      </dgm:t>
    </dgm:pt>
    <dgm:pt modelId="{0258BDAE-0422-44D7-A983-5B9AB8294B77}" type="parTrans" cxnId="{13E6D4CB-FC5F-4637-B225-1B49ACD50C28}">
      <dgm:prSet/>
      <dgm:spPr/>
      <dgm:t>
        <a:bodyPr/>
        <a:lstStyle/>
        <a:p>
          <a:endParaRPr lang="ru-RU"/>
        </a:p>
      </dgm:t>
    </dgm:pt>
    <dgm:pt modelId="{6932C769-CBB4-4F51-B00D-1CA797A2F617}">
      <dgm:prSet phldrT="[Текст]" custT="1"/>
      <dgm:spPr/>
      <dgm:t>
        <a:bodyPr/>
        <a:lstStyle/>
        <a:p>
          <a:r>
            <a:rPr lang="ru-RU" sz="1600" b="1" err="1"/>
            <a:t>Монопредметный проект</a:t>
          </a:r>
          <a:r>
            <a:rPr lang="ru-RU" sz="1600"/>
            <a:t>: проект по одному  учебному предемету.</a:t>
          </a:r>
        </a:p>
      </dgm:t>
    </dgm:pt>
    <dgm:pt modelId="{44142ED1-4D43-4D79-856C-0299FF361FC8}" type="sibTrans" cxnId="{13E6D4CB-FC5F-4637-B225-1B49ACD50C28}">
      <dgm:prSet/>
      <dgm:spPr/>
      <dgm:t>
        <a:bodyPr/>
        <a:lstStyle/>
        <a:p>
          <a:endParaRPr lang="ru-RU"/>
        </a:p>
      </dgm:t>
    </dgm:pt>
    <dgm:pt modelId="{CC3D2515-FCFF-44B3-8F53-41C630F9FE28}" type="parTrans" cxnId="{C4622D42-208F-4A2F-ADFD-53E678B8CF40}">
      <dgm:prSet/>
      <dgm:spPr/>
      <dgm:t>
        <a:bodyPr/>
        <a:lstStyle/>
        <a:p>
          <a:endParaRPr lang="ru-RU"/>
        </a:p>
      </dgm:t>
    </dgm:pt>
    <dgm:pt modelId="{F4A3F89C-D4B1-4110-A54F-F2675CDD3176}">
      <dgm:prSet phldrT="[Текст]" custT="1"/>
      <dgm:spPr/>
      <dgm:t>
        <a:bodyPr/>
        <a:lstStyle/>
        <a:p>
          <a:r>
            <a:rPr lang="ru-RU" sz="1600" b="1" err="1"/>
            <a:t>Межпредметный проект</a:t>
          </a:r>
          <a:r>
            <a:rPr lang="ru-RU" sz="1600"/>
            <a:t>: проект, объединяющий несколько предметных областей.</a:t>
          </a:r>
        </a:p>
      </dgm:t>
    </dgm:pt>
    <dgm:pt modelId="{451C0140-B19A-44BF-9B2C-5781A419D06E}" type="sibTrans" cxnId="{C4622D42-208F-4A2F-ADFD-53E678B8CF40}">
      <dgm:prSet/>
      <dgm:spPr/>
      <dgm:t>
        <a:bodyPr/>
        <a:lstStyle/>
        <a:p>
          <a:endParaRPr lang="ru-RU"/>
        </a:p>
      </dgm:t>
    </dgm:pt>
    <dgm:pt modelId="{318D3F30-9567-4DB0-92CC-6090CA8ADDD4}" type="sibTrans" cxnId="{089E0F13-BCDB-401E-9181-D3C180AB5A44}">
      <dgm:prSet/>
      <dgm:spPr/>
      <dgm:t>
        <a:bodyPr/>
        <a:lstStyle/>
        <a:p>
          <a:endParaRPr lang="ru-RU"/>
        </a:p>
      </dgm:t>
    </dgm:pt>
    <dgm:pt modelId="{209DF900-2FE7-4F73-8009-3019AE64C94A}" type="parTrans" cxnId="{65CCE175-D7D4-48C1-B66A-8DC2789D8B18}">
      <dgm:prSet/>
      <dgm:spPr/>
      <dgm:t>
        <a:bodyPr/>
        <a:lstStyle/>
        <a:p>
          <a:endParaRPr lang="ru-RU"/>
        </a:p>
      </dgm:t>
    </dgm:pt>
    <dgm:pt modelId="{9ADF5F11-5DE6-4F14-8268-1E7013CABD85}">
      <dgm:prSet phldrT="[Текст]"/>
      <dgm:spPr/>
      <dgm:t>
        <a:bodyPr/>
        <a:lstStyle/>
        <a:p>
          <a:r>
            <a:rPr lang="ru-RU" b="1" smtClean="0">
              <a:solidFill>
                <a:srgbClr val="003399"/>
              </a:solidFill>
            </a:rPr>
            <a:t>По организационной форме</a:t>
          </a:r>
          <a:endParaRPr lang="ru-RU" b="1">
            <a:solidFill>
              <a:srgbClr val="003399"/>
            </a:solidFill>
          </a:endParaRPr>
        </a:p>
      </dgm:t>
    </dgm:pt>
    <dgm:pt modelId="{74A3291E-CA94-44E3-8384-2F41048553D6}" type="parTrans" cxnId="{28C5E8B7-89CA-448E-AF6F-7F50736417EC}">
      <dgm:prSet/>
      <dgm:spPr/>
      <dgm:t>
        <a:bodyPr/>
        <a:lstStyle/>
        <a:p>
          <a:endParaRPr lang="ru-RU"/>
        </a:p>
      </dgm:t>
    </dgm:pt>
    <dgm:pt modelId="{50D32D14-D36F-4E3D-97A1-4ACFCE9F718F}">
      <dgm:prSet phldrT="[Текст]" custT="1"/>
      <dgm:spPr/>
      <dgm:t>
        <a:bodyPr/>
        <a:lstStyle/>
        <a:p>
          <a:r>
            <a:rPr lang="ru-RU" sz="1400" b="1"/>
            <a:t>Индивидуальный проект</a:t>
          </a:r>
          <a:r>
            <a:rPr lang="ru-RU" sz="1400"/>
            <a:t>: проект, выполняемый одним учащимся.</a:t>
          </a:r>
        </a:p>
      </dgm:t>
    </dgm:pt>
    <dgm:pt modelId="{2154A996-F372-46D4-BA57-03230698B3D1}" type="sibTrans" cxnId="{28C5E8B7-89CA-448E-AF6F-7F50736417EC}">
      <dgm:prSet/>
      <dgm:spPr/>
      <dgm:t>
        <a:bodyPr/>
        <a:lstStyle/>
        <a:p>
          <a:endParaRPr lang="ru-RU"/>
        </a:p>
      </dgm:t>
    </dgm:pt>
    <dgm:pt modelId="{402C9AC3-48E8-4876-9616-5A1A2501AB28}" type="parTrans" cxnId="{79F8A06F-A05D-4797-A689-ABC2B6EC6BC4}">
      <dgm:prSet/>
      <dgm:spPr/>
      <dgm:t>
        <a:bodyPr/>
        <a:lstStyle/>
        <a:p>
          <a:endParaRPr lang="ru-RU"/>
        </a:p>
      </dgm:t>
    </dgm:pt>
    <dgm:pt modelId="{69782DD6-DF25-4F1A-A04A-E88B48ACE950}">
      <dgm:prSet phldrT="[Текст]" custT="1"/>
      <dgm:spPr/>
      <dgm:t>
        <a:bodyPr/>
        <a:lstStyle/>
        <a:p>
          <a:r>
            <a:rPr lang="ru-RU" sz="1400" b="1"/>
            <a:t>Парный проект</a:t>
          </a:r>
          <a:r>
            <a:rPr lang="ru-RU" sz="1400"/>
            <a:t>: выполняется двумя учащимися.</a:t>
          </a:r>
        </a:p>
      </dgm:t>
    </dgm:pt>
    <dgm:pt modelId="{4A13DCD0-CEA4-4159-B12F-C7293796DB36}" type="sibTrans" cxnId="{79F8A06F-A05D-4797-A689-ABC2B6EC6BC4}">
      <dgm:prSet/>
      <dgm:spPr/>
      <dgm:t>
        <a:bodyPr/>
        <a:lstStyle/>
        <a:p>
          <a:endParaRPr lang="ru-RU"/>
        </a:p>
      </dgm:t>
    </dgm:pt>
    <dgm:pt modelId="{BA03855A-02AB-412B-AAEF-38F372CD568F}" type="parTrans" cxnId="{6AC9D2E5-253B-49B4-A516-3E095FADD877}">
      <dgm:prSet/>
      <dgm:spPr/>
      <dgm:t>
        <a:bodyPr/>
        <a:lstStyle/>
        <a:p>
          <a:endParaRPr lang="ru-RU"/>
        </a:p>
      </dgm:t>
    </dgm:pt>
    <dgm:pt modelId="{75B459D9-2930-4034-8C40-88D5FA3F1F66}">
      <dgm:prSet phldrT="[Текст]" custT="1"/>
      <dgm:spPr/>
      <dgm:t>
        <a:bodyPr/>
        <a:lstStyle/>
        <a:p>
          <a:r>
            <a:rPr lang="ru-RU" sz="1400" b="1" smtClean="0"/>
            <a:t>Групповой </a:t>
          </a:r>
          <a:r>
            <a:rPr lang="ru-RU" sz="1400" b="1"/>
            <a:t>проект</a:t>
          </a:r>
          <a:r>
            <a:rPr lang="ru-RU" sz="1400"/>
            <a:t>: проект, выполняемый группой (группами) учащихся.</a:t>
          </a:r>
        </a:p>
      </dgm:t>
    </dgm:pt>
    <dgm:pt modelId="{8FF8EE67-17C7-4AAA-B891-B7FDA51C661A}" type="sibTrans" cxnId="{6AC9D2E5-253B-49B4-A516-3E095FADD877}">
      <dgm:prSet/>
      <dgm:spPr/>
      <dgm:t>
        <a:bodyPr/>
        <a:lstStyle/>
        <a:p>
          <a:endParaRPr lang="ru-RU"/>
        </a:p>
      </dgm:t>
    </dgm:pt>
    <dgm:pt modelId="{9FA3010F-8C8F-4DDA-880B-47B5FB5A9C24}" type="sibTrans" cxnId="{65CCE175-D7D4-48C1-B66A-8DC2789D8B18}">
      <dgm:prSet/>
      <dgm:spPr/>
      <dgm:t>
        <a:bodyPr/>
        <a:lstStyle/>
        <a:p>
          <a:endParaRPr lang="ru-RU"/>
        </a:p>
      </dgm:t>
    </dgm:pt>
    <dgm:pt modelId="{6DB38F72-78FF-4032-9BFE-8E5109DE2233}" type="parTrans" cxnId="{7E868BE0-E9AC-4060-B772-EC6AD46D3AB8}">
      <dgm:prSet/>
      <dgm:spPr/>
      <dgm:t>
        <a:bodyPr/>
        <a:lstStyle/>
        <a:p>
          <a:endParaRPr lang="ru-RU"/>
        </a:p>
      </dgm:t>
    </dgm:pt>
    <dgm:pt modelId="{163357FA-9DE3-4FDA-9C08-523403554D0B}">
      <dgm:prSet phldrT="[Текст]"/>
      <dgm:spPr/>
      <dgm:t>
        <a:bodyPr/>
        <a:lstStyle/>
        <a:p>
          <a:r>
            <a:rPr lang="ru-RU" b="1" smtClean="0">
              <a:solidFill>
                <a:srgbClr val="003399"/>
              </a:solidFill>
            </a:rPr>
            <a:t>По времени</a:t>
          </a:r>
          <a:r>
            <a:rPr lang="en-US" b="1" smtClean="0">
              <a:solidFill>
                <a:srgbClr val="003399"/>
              </a:solidFill>
            </a:rPr>
            <a:t>  </a:t>
          </a:r>
          <a:r>
            <a:rPr lang="ru-RU" b="1" smtClean="0">
              <a:solidFill>
                <a:srgbClr val="003399"/>
              </a:solidFill>
            </a:rPr>
            <a:t>выполнения</a:t>
          </a:r>
          <a:endParaRPr lang="ru-RU" b="1">
            <a:solidFill>
              <a:srgbClr val="003399"/>
            </a:solidFill>
          </a:endParaRPr>
        </a:p>
      </dgm:t>
    </dgm:pt>
    <dgm:pt modelId="{58C04B72-B825-4EEF-BEDD-935C270C90C3}" type="parTrans" cxnId="{9C224DD1-471E-4152-AE32-3379550A902A}">
      <dgm:prSet/>
      <dgm:spPr/>
      <dgm:t>
        <a:bodyPr/>
        <a:lstStyle/>
        <a:p>
          <a:endParaRPr lang="ru-RU"/>
        </a:p>
      </dgm:t>
    </dgm:pt>
    <dgm:pt modelId="{ECB5B9A5-DEBD-4683-A753-47B4ED747BCA}">
      <dgm:prSet phldrT="[Текст]"/>
      <dgm:spPr/>
      <dgm:t>
        <a:bodyPr/>
        <a:lstStyle/>
        <a:p>
          <a:r>
            <a:rPr lang="ru-RU" b="1" smtClean="0"/>
            <a:t>Мини-проект</a:t>
          </a:r>
          <a:r>
            <a:rPr lang="ru-RU" smtClean="0"/>
            <a:t>: один урок.</a:t>
          </a:r>
          <a:endParaRPr lang="ru-RU"/>
        </a:p>
      </dgm:t>
    </dgm:pt>
    <dgm:pt modelId="{BDCDFD8A-F16F-4699-9710-2DF26063B85C}" type="sibTrans" cxnId="{9C224DD1-471E-4152-AE32-3379550A902A}">
      <dgm:prSet/>
      <dgm:spPr/>
      <dgm:t>
        <a:bodyPr/>
        <a:lstStyle/>
        <a:p>
          <a:endParaRPr lang="ru-RU"/>
        </a:p>
      </dgm:t>
    </dgm:pt>
    <dgm:pt modelId="{073AB566-5F68-466C-BB06-605D8DEC02EF}" type="parTrans" cxnId="{D3FA6C41-56A4-41B5-A674-9123FFB34E1D}">
      <dgm:prSet/>
      <dgm:spPr/>
      <dgm:t>
        <a:bodyPr/>
        <a:lstStyle/>
        <a:p/>
      </dgm:t>
    </dgm:pt>
    <dgm:pt modelId="{2470BC8C-C22B-4434-94F7-A3D0B65F8B20}">
      <dgm:prSet phldrT="[Текст]"/>
      <dgm:spPr/>
      <dgm:t>
        <a:bodyPr/>
        <a:lstStyle/>
        <a:p>
          <a:r>
            <a:rPr lang="ru-RU" b="1" smtClean="0"/>
            <a:t>Кратковременный:</a:t>
          </a:r>
          <a:r>
            <a:rPr lang="ru-RU" smtClean="0"/>
            <a:t> несколько уроков</a:t>
          </a:r>
          <a:r>
            <a:rPr lang="ru-RU" b="1" smtClean="0"/>
            <a:t>.</a:t>
          </a:r>
          <a:endParaRPr lang="ru-RU"/>
        </a:p>
      </dgm:t>
    </dgm:pt>
    <dgm:pt modelId="{A7FCFA2F-BFB2-4E87-92E5-874C54BD39E8}" type="sibTrans" cxnId="{D3FA6C41-56A4-41B5-A674-9123FFB34E1D}">
      <dgm:prSet/>
      <dgm:spPr/>
      <dgm:t>
        <a:bodyPr/>
        <a:lstStyle/>
        <a:p/>
      </dgm:t>
    </dgm:pt>
    <dgm:pt modelId="{A90C01D1-DF59-4663-B508-1B1F699F8746}" type="parTrans" cxnId="{F2D1EAD4-EA12-4441-9BFD-27BF22773114}">
      <dgm:prSet/>
      <dgm:spPr/>
      <dgm:t>
        <a:bodyPr/>
        <a:lstStyle/>
        <a:p/>
      </dgm:t>
    </dgm:pt>
    <dgm:pt modelId="{8CFF9F53-10A2-44DB-9AED-9034F6277FF9}">
      <dgm:prSet phldrT="[Текст]"/>
      <dgm:spPr/>
      <dgm:t>
        <a:bodyPr/>
        <a:lstStyle/>
        <a:p>
          <a:r>
            <a:rPr lang="ru-RU" b="1" err="1" smtClean="0"/>
            <a:t>Долговоременный</a:t>
          </a:r>
          <a:r>
            <a:rPr lang="ru-RU"/>
            <a:t>: от недели до года.</a:t>
          </a:r>
        </a:p>
      </dgm:t>
    </dgm:pt>
    <dgm:pt modelId="{29E2407B-BA8D-4D61-AD00-5DA9284B38C2}" type="sibTrans" cxnId="{F2D1EAD4-EA12-4441-9BFD-27BF22773114}">
      <dgm:prSet/>
      <dgm:spPr/>
      <dgm:t>
        <a:bodyPr/>
        <a:lstStyle/>
        <a:p/>
      </dgm:t>
    </dgm:pt>
    <dgm:pt modelId="{D8A75507-D968-49AF-92CE-BE87B12D1CBB}" type="sibTrans" cxnId="{7E868BE0-E9AC-4060-B772-EC6AD46D3AB8}">
      <dgm:prSet/>
      <dgm:spPr/>
      <dgm:t>
        <a:bodyPr/>
        <a:lstStyle/>
        <a:p>
          <a:endParaRPr lang="ru-RU"/>
        </a:p>
      </dgm:t>
    </dgm:pt>
    <dgm:pt modelId="{05F4D15A-1888-4C15-B4E6-5F59F4AC72E8}" type="parTrans" cxnId="{4699AF05-B907-42CB-9B21-CD50346F6303}">
      <dgm:prSet/>
      <dgm:spPr/>
      <dgm:t>
        <a:bodyPr/>
        <a:lstStyle/>
        <a:p>
          <a:endParaRPr lang="ru-RU"/>
        </a:p>
      </dgm:t>
    </dgm:pt>
    <dgm:pt modelId="{E4CA7906-0DC7-47AA-B3BF-F4A37B455F33}">
      <dgm:prSet/>
      <dgm:spPr/>
      <dgm:t>
        <a:bodyPr/>
        <a:lstStyle/>
        <a:p>
          <a:r>
            <a:rPr lang="ru-RU" b="1" smtClean="0">
              <a:solidFill>
                <a:srgbClr val="003399"/>
              </a:solidFill>
            </a:rPr>
            <a:t>По характеру контактов</a:t>
          </a:r>
          <a:endParaRPr lang="ru-RU" b="1">
            <a:solidFill>
              <a:srgbClr val="003399"/>
            </a:solidFill>
          </a:endParaRPr>
        </a:p>
      </dgm:t>
    </dgm:pt>
    <dgm:pt modelId="{0B8FC2BA-51C9-4155-899D-8DDBABD4C7F0}" type="parTrans" cxnId="{AA6837D1-01CE-4348-8698-F149771EC435}">
      <dgm:prSet/>
      <dgm:spPr/>
      <dgm:t>
        <a:bodyPr/>
        <a:lstStyle/>
        <a:p>
          <a:endParaRPr lang="ru-RU"/>
        </a:p>
      </dgm:t>
    </dgm:pt>
    <dgm:pt modelId="{08AFBE6D-52BE-4461-BC20-C8C71D837DCA}">
      <dgm:prSet/>
      <dgm:spPr/>
      <dgm:t>
        <a:bodyPr/>
        <a:lstStyle/>
        <a:p>
          <a:r>
            <a:rPr lang="ru-RU" smtClean="0"/>
            <a:t>Внутренний </a:t>
          </a:r>
          <a:r>
            <a:rPr lang="ru-RU"/>
            <a:t>(</a:t>
          </a:r>
          <a:r>
            <a:rPr lang="ru-RU" smtClean="0"/>
            <a:t>региональный)</a:t>
          </a:r>
          <a:endParaRPr lang="ru-RU"/>
        </a:p>
      </dgm:t>
    </dgm:pt>
    <dgm:pt modelId="{9E8D32AB-6543-4A0B-9C58-8E00004B09D1}" type="sibTrans" cxnId="{AA6837D1-01CE-4348-8698-F149771EC435}">
      <dgm:prSet/>
      <dgm:spPr/>
      <dgm:t>
        <a:bodyPr/>
        <a:lstStyle/>
        <a:p>
          <a:endParaRPr lang="ru-RU"/>
        </a:p>
      </dgm:t>
    </dgm:pt>
    <dgm:pt modelId="{3C00130C-8BD7-4E57-A906-01D742AEFA9B}" type="parTrans" cxnId="{EBF72900-061F-400B-B1A3-70DEF3C92D7E}">
      <dgm:prSet/>
      <dgm:spPr/>
      <dgm:t>
        <a:bodyPr/>
        <a:lstStyle/>
        <a:p>
          <a:endParaRPr lang="ru-RU"/>
        </a:p>
      </dgm:t>
    </dgm:pt>
    <dgm:pt modelId="{CBD0460A-11AB-46C0-AB4D-7C868B684E26}">
      <dgm:prSet/>
      <dgm:spPr/>
      <dgm:t>
        <a:bodyPr/>
        <a:lstStyle/>
        <a:p>
          <a:r>
            <a:rPr lang="ru-RU" smtClean="0"/>
            <a:t>Международный</a:t>
          </a:r>
          <a:endParaRPr lang="ru-RU"/>
        </a:p>
      </dgm:t>
    </dgm:pt>
    <dgm:pt modelId="{3F473623-E368-46C4-87F6-1229C171F526}" type="sibTrans" cxnId="{EBF72900-061F-400B-B1A3-70DEF3C92D7E}">
      <dgm:prSet/>
      <dgm:spPr/>
      <dgm:t>
        <a:bodyPr/>
        <a:lstStyle/>
        <a:p>
          <a:endParaRPr lang="ru-RU"/>
        </a:p>
      </dgm:t>
    </dgm:pt>
    <dgm:pt modelId="{45F7D120-9607-48E0-98D8-704BEDC92109}" type="sibTrans" cxnId="{4699AF05-B907-42CB-9B21-CD50346F6303}">
      <dgm:prSet/>
      <dgm:spPr/>
      <dgm:t>
        <a:bodyPr/>
        <a:lstStyle/>
        <a:p>
          <a:endParaRPr lang="ru-RU"/>
        </a:p>
      </dgm:t>
    </dgm:pt>
    <dgm:pt modelId="{5FD7D77F-9E25-4FA3-A0EF-79282F93D974}" type="pres">
      <dgm:prSet presAssocID="{E88866DE-3909-4988-B584-466BDD95D171}" presName="Name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BBA525CA-9A40-4415-9661-16FAABD541DF}" type="pres">
      <dgm:prSet presAssocID="{BA593C56-1EDD-498C-8810-4067BA26C21C}" presName="linNode"/>
      <dgm:spPr/>
      <dgm:t>
        <a:bodyPr/>
        <a:lstStyle/>
        <a:p>
          <a:endParaRPr lang="ru-RU"/>
        </a:p>
      </dgm:t>
    </dgm:pt>
    <dgm:pt modelId="{60545660-48C4-4181-8E8F-692E595CA253}" type="pres">
      <dgm:prSet presAssocID="{BA593C56-1EDD-498C-8810-4067BA26C21C}" presName="parentText" presStyleLbl="node1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A2BBEA6-632D-4531-A4AF-F1AAD513D6DA}" type="pres">
      <dgm:prSet presAssocID="{BA593C56-1EDD-498C-8810-4067BA26C21C}" presName="descendantText" presStyleLbl="alignAccFollowNode1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01E0081-653F-4649-BFA1-5D332282CC16}" type="pres">
      <dgm:prSet presAssocID="{318D3F30-9567-4DB0-92CC-6090CA8ADDD4}" presName="sp"/>
      <dgm:spPr/>
      <dgm:t>
        <a:bodyPr/>
        <a:lstStyle/>
        <a:p>
          <a:endParaRPr lang="ru-RU"/>
        </a:p>
      </dgm:t>
    </dgm:pt>
    <dgm:pt modelId="{6788C974-19D1-4B5E-8DFD-86D33603AF5B}" type="pres">
      <dgm:prSet presAssocID="{9ADF5F11-5DE6-4F14-8268-1E7013CABD85}" presName="linNode"/>
      <dgm:spPr/>
      <dgm:t>
        <a:bodyPr/>
        <a:lstStyle/>
        <a:p>
          <a:endParaRPr lang="ru-RU"/>
        </a:p>
      </dgm:t>
    </dgm:pt>
    <dgm:pt modelId="{3480F2AF-15C0-4F32-B93E-1C654380B05D}" type="pres">
      <dgm:prSet presAssocID="{9ADF5F11-5DE6-4F14-8268-1E7013CABD85}" presName="parentText" presStyleLbl="node1" presStyleIdx="1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DD2FE95-546C-45A7-9ACE-AD15DA07EC47}" type="pres">
      <dgm:prSet presAssocID="{9ADF5F11-5DE6-4F14-8268-1E7013CABD85}" presName="descendantText" presStyleLbl="alignAccFollowNode1" presStyleIdx="1" presStyleCnt="4" custScaleY="13954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98ACA47-404B-48B4-B7BE-14C6A65A3004}" type="pres">
      <dgm:prSet presAssocID="{9FA3010F-8C8F-4DDA-880B-47B5FB5A9C24}" presName="sp"/>
      <dgm:spPr/>
      <dgm:t>
        <a:bodyPr/>
        <a:lstStyle/>
        <a:p>
          <a:endParaRPr lang="ru-RU"/>
        </a:p>
      </dgm:t>
    </dgm:pt>
    <dgm:pt modelId="{FECDDAB0-2DD2-4665-BE8A-D6BDAD4A8C31}" type="pres">
      <dgm:prSet presAssocID="{163357FA-9DE3-4FDA-9C08-523403554D0B}" presName="linNode"/>
      <dgm:spPr/>
      <dgm:t>
        <a:bodyPr/>
        <a:lstStyle/>
        <a:p>
          <a:endParaRPr lang="ru-RU"/>
        </a:p>
      </dgm:t>
    </dgm:pt>
    <dgm:pt modelId="{1829AD59-9799-42FE-8FC9-5B5B2CA4030F}" type="pres">
      <dgm:prSet presAssocID="{163357FA-9DE3-4FDA-9C08-523403554D0B}" presName="parentText" presStyleLbl="node1" presStyleIdx="2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B038615-371A-412C-B202-4A24FCDB111F}" type="pres">
      <dgm:prSet presAssocID="{163357FA-9DE3-4FDA-9C08-523403554D0B}" presName="descendantText" presStyleLbl="alignAccFollowNode1" presStyleIdx="2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70CD977-150C-4AFE-AA49-1E2385C34871}" type="pres">
      <dgm:prSet presAssocID="{D8A75507-D968-49AF-92CE-BE87B12D1CBB}" presName="sp"/>
      <dgm:spPr/>
      <dgm:t>
        <a:bodyPr/>
        <a:lstStyle/>
        <a:p>
          <a:endParaRPr lang="ru-RU"/>
        </a:p>
      </dgm:t>
    </dgm:pt>
    <dgm:pt modelId="{916EE2D9-3E7C-4313-BCA8-25DF45392296}" type="pres">
      <dgm:prSet presAssocID="{E4CA7906-0DC7-47AA-B3BF-F4A37B455F33}" presName="linNode"/>
      <dgm:spPr/>
      <dgm:t>
        <a:bodyPr/>
        <a:lstStyle/>
        <a:p>
          <a:endParaRPr lang="ru-RU"/>
        </a:p>
      </dgm:t>
    </dgm:pt>
    <dgm:pt modelId="{78509C1E-5B94-43D3-8461-6908CD62A88C}" type="pres">
      <dgm:prSet presAssocID="{E4CA7906-0DC7-47AA-B3BF-F4A37B455F33}" presName="parentText" presStyleLbl="node1" presStyleIdx="3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A7A6028-1432-4E25-A3C2-623BEFBBA08F}" type="pres">
      <dgm:prSet presAssocID="{E4CA7906-0DC7-47AA-B3BF-F4A37B455F33}" presName="descendantText" presStyleLbl="alignAccFollowNode1" presStyleIdx="3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089E0F13-BCDB-401E-9181-D3C180AB5A44}" srcId="{E88866DE-3909-4988-B584-466BDD95D171}" destId="{BA593C56-1EDD-498C-8810-4067BA26C21C}" srcOrd="0" destOrd="0" parTransId="{37263166-500E-47DB-A144-F342EE34132B}" sibTransId="{318D3F30-9567-4DB0-92CC-6090CA8ADDD4}"/>
    <dgm:cxn modelId="{13E6D4CB-FC5F-4637-B225-1B49ACD50C28}" srcId="{BA593C56-1EDD-498C-8810-4067BA26C21C}" destId="{6932C769-CBB4-4F51-B00D-1CA797A2F617}" srcOrd="0" destOrd="0" parTransId="{0258BDAE-0422-44D7-A983-5B9AB8294B77}" sibTransId="{44142ED1-4D43-4D79-856C-0299FF361FC8}"/>
    <dgm:cxn modelId="{C4622D42-208F-4A2F-ADFD-53E678B8CF40}" srcId="{BA593C56-1EDD-498C-8810-4067BA26C21C}" destId="{F4A3F89C-D4B1-4110-A54F-F2675CDD3176}" srcOrd="1" destOrd="0" parTransId="{CC3D2515-FCFF-44B3-8F53-41C630F9FE28}" sibTransId="{451C0140-B19A-44BF-9B2C-5781A419D06E}"/>
    <dgm:cxn modelId="{65CCE175-D7D4-48C1-B66A-8DC2789D8B18}" srcId="{E88866DE-3909-4988-B584-466BDD95D171}" destId="{9ADF5F11-5DE6-4F14-8268-1E7013CABD85}" srcOrd="1" destOrd="0" parTransId="{209DF900-2FE7-4F73-8009-3019AE64C94A}" sibTransId="{9FA3010F-8C8F-4DDA-880B-47B5FB5A9C24}"/>
    <dgm:cxn modelId="{28C5E8B7-89CA-448E-AF6F-7F50736417EC}" srcId="{9ADF5F11-5DE6-4F14-8268-1E7013CABD85}" destId="{50D32D14-D36F-4E3D-97A1-4ACFCE9F718F}" srcOrd="0" destOrd="0" parTransId="{74A3291E-CA94-44E3-8384-2F41048553D6}" sibTransId="{2154A996-F372-46D4-BA57-03230698B3D1}"/>
    <dgm:cxn modelId="{79F8A06F-A05D-4797-A689-ABC2B6EC6BC4}" srcId="{9ADF5F11-5DE6-4F14-8268-1E7013CABD85}" destId="{69782DD6-DF25-4F1A-A04A-E88B48ACE950}" srcOrd="1" destOrd="0" parTransId="{402C9AC3-48E8-4876-9616-5A1A2501AB28}" sibTransId="{4A13DCD0-CEA4-4159-B12F-C7293796DB36}"/>
    <dgm:cxn modelId="{6AC9D2E5-253B-49B4-A516-3E095FADD877}" srcId="{9ADF5F11-5DE6-4F14-8268-1E7013CABD85}" destId="{75B459D9-2930-4034-8C40-88D5FA3F1F66}" srcOrd="2" destOrd="0" parTransId="{BA03855A-02AB-412B-AAEF-38F372CD568F}" sibTransId="{8FF8EE67-17C7-4AAA-B891-B7FDA51C661A}"/>
    <dgm:cxn modelId="{7E868BE0-E9AC-4060-B772-EC6AD46D3AB8}" srcId="{E88866DE-3909-4988-B584-466BDD95D171}" destId="{163357FA-9DE3-4FDA-9C08-523403554D0B}" srcOrd="2" destOrd="0" parTransId="{6DB38F72-78FF-4032-9BFE-8E5109DE2233}" sibTransId="{D8A75507-D968-49AF-92CE-BE87B12D1CBB}"/>
    <dgm:cxn modelId="{9C224DD1-471E-4152-AE32-3379550A902A}" srcId="{163357FA-9DE3-4FDA-9C08-523403554D0B}" destId="{ECB5B9A5-DEBD-4683-A753-47B4ED747BCA}" srcOrd="0" destOrd="0" parTransId="{58C04B72-B825-4EEF-BEDD-935C270C90C3}" sibTransId="{BDCDFD8A-F16F-4699-9710-2DF26063B85C}"/>
    <dgm:cxn modelId="{D3FA6C41-56A4-41B5-A674-9123FFB34E1D}" srcId="{163357FA-9DE3-4FDA-9C08-523403554D0B}" destId="{2470BC8C-C22B-4434-94F7-A3D0B65F8B20}" srcOrd="1" destOrd="0" parTransId="{073AB566-5F68-466C-BB06-605D8DEC02EF}" sibTransId="{A7FCFA2F-BFB2-4E87-92E5-874C54BD39E8}"/>
    <dgm:cxn modelId="{F2D1EAD4-EA12-4441-9BFD-27BF22773114}" srcId="{163357FA-9DE3-4FDA-9C08-523403554D0B}" destId="{8CFF9F53-10A2-44DB-9AED-9034F6277FF9}" srcOrd="2" destOrd="0" parTransId="{A90C01D1-DF59-4663-B508-1B1F699F8746}" sibTransId="{29E2407B-BA8D-4D61-AD00-5DA9284B38C2}"/>
    <dgm:cxn modelId="{4699AF05-B907-42CB-9B21-CD50346F6303}" srcId="{E88866DE-3909-4988-B584-466BDD95D171}" destId="{E4CA7906-0DC7-47AA-B3BF-F4A37B455F33}" srcOrd="3" destOrd="0" parTransId="{05F4D15A-1888-4C15-B4E6-5F59F4AC72E8}" sibTransId="{45F7D120-9607-48E0-98D8-704BEDC92109}"/>
    <dgm:cxn modelId="{AA6837D1-01CE-4348-8698-F149771EC435}" srcId="{E4CA7906-0DC7-47AA-B3BF-F4A37B455F33}" destId="{08AFBE6D-52BE-4461-BC20-C8C71D837DCA}" srcOrd="0" destOrd="0" parTransId="{0B8FC2BA-51C9-4155-899D-8DDBABD4C7F0}" sibTransId="{9E8D32AB-6543-4A0B-9C58-8E00004B09D1}"/>
    <dgm:cxn modelId="{EBF72900-061F-400B-B1A3-70DEF3C92D7E}" srcId="{E4CA7906-0DC7-47AA-B3BF-F4A37B455F33}" destId="{CBD0460A-11AB-46C0-AB4D-7C868B684E26}" srcOrd="1" destOrd="0" parTransId="{3C00130C-8BD7-4E57-A906-01D742AEFA9B}" sibTransId="{3F473623-E368-46C4-87F6-1229C171F526}"/>
    <dgm:cxn modelId="{62F54D3C-64F2-44BF-B8A0-B76F2B211F5A}" type="presOf" srcId="{E88866DE-3909-4988-B584-466BDD95D171}" destId="{5FD7D77F-9E25-4FA3-A0EF-79282F93D974}" srcOrd="0" destOrd="0" presId="urn:microsoft.com/office/officeart/2005/8/layout/vList5"/>
    <dgm:cxn modelId="{2A83068D-E2C1-4DEB-9D19-95C3515D87AC}" type="presParOf" srcId="{5FD7D77F-9E25-4FA3-A0EF-79282F93D974}" destId="{BBA525CA-9A40-4415-9661-16FAABD541DF}" srcOrd="0" destOrd="0" presId="urn:microsoft.com/office/officeart/2005/8/layout/vList5"/>
    <dgm:cxn modelId="{A3404D9E-1ECB-48CA-A054-F70518F160D8}" type="presParOf" srcId="{BBA525CA-9A40-4415-9661-16FAABD541DF}" destId="{60545660-48C4-4181-8E8F-692E595CA253}" srcOrd="0" destOrd="0" presId="urn:microsoft.com/office/officeart/2005/8/layout/vList5"/>
    <dgm:cxn modelId="{B3547264-EA64-4591-A5AF-FF31DADE6F6C}" type="presOf" srcId="{BA593C56-1EDD-498C-8810-4067BA26C21C}" destId="{60545660-48C4-4181-8E8F-692E595CA253}" srcOrd="0" destOrd="0" presId="urn:microsoft.com/office/officeart/2005/8/layout/vList5"/>
    <dgm:cxn modelId="{294C6FDA-5043-4F67-94E7-E62AFAF42E45}" type="presParOf" srcId="{BBA525CA-9A40-4415-9661-16FAABD541DF}" destId="{0A2BBEA6-632D-4531-A4AF-F1AAD513D6DA}" srcOrd="1" destOrd="0" presId="urn:microsoft.com/office/officeart/2005/8/layout/vList5"/>
    <dgm:cxn modelId="{6B1892DC-EAC7-449A-8030-0DDC3CC6F2B8}" type="presOf" srcId="{6932C769-CBB4-4F51-B00D-1CA797A2F617}" destId="{0A2BBEA6-632D-4531-A4AF-F1AAD513D6DA}" srcOrd="0" destOrd="0" presId="urn:microsoft.com/office/officeart/2005/8/layout/vList5"/>
    <dgm:cxn modelId="{03BF99AC-6647-4844-B6A4-E8FCEB7C77A6}" type="presOf" srcId="{F4A3F89C-D4B1-4110-A54F-F2675CDD3176}" destId="{0A2BBEA6-632D-4531-A4AF-F1AAD513D6DA}" srcOrd="0" destOrd="1" presId="urn:microsoft.com/office/officeart/2005/8/layout/vList5"/>
    <dgm:cxn modelId="{A4BE4F7A-E893-486F-9B2B-BD34D8FCE235}" type="presParOf" srcId="{5FD7D77F-9E25-4FA3-A0EF-79282F93D974}" destId="{A01E0081-653F-4649-BFA1-5D332282CC16}" srcOrd="1" destOrd="0" presId="urn:microsoft.com/office/officeart/2005/8/layout/vList5"/>
    <dgm:cxn modelId="{A81B9798-4B4B-4EC0-A76B-3417FE77C330}" type="presParOf" srcId="{5FD7D77F-9E25-4FA3-A0EF-79282F93D974}" destId="{6788C974-19D1-4B5E-8DFD-86D33603AF5B}" srcOrd="2" destOrd="0" presId="urn:microsoft.com/office/officeart/2005/8/layout/vList5"/>
    <dgm:cxn modelId="{09D06C8A-CA69-404A-BDE7-F5C225B7E597}" type="presParOf" srcId="{6788C974-19D1-4B5E-8DFD-86D33603AF5B}" destId="{3480F2AF-15C0-4F32-B93E-1C654380B05D}" srcOrd="0" destOrd="0" presId="urn:microsoft.com/office/officeart/2005/8/layout/vList5"/>
    <dgm:cxn modelId="{4C73695B-AF8A-46A2-80A5-229E5835C9C9}" type="presOf" srcId="{9ADF5F11-5DE6-4F14-8268-1E7013CABD85}" destId="{3480F2AF-15C0-4F32-B93E-1C654380B05D}" srcOrd="0" destOrd="0" presId="urn:microsoft.com/office/officeart/2005/8/layout/vList5"/>
    <dgm:cxn modelId="{6D0477C6-AAB8-4388-9CEB-9877A2CF0F32}" type="presParOf" srcId="{6788C974-19D1-4B5E-8DFD-86D33603AF5B}" destId="{DDD2FE95-546C-45A7-9ACE-AD15DA07EC47}" srcOrd="1" destOrd="0" presId="urn:microsoft.com/office/officeart/2005/8/layout/vList5"/>
    <dgm:cxn modelId="{A31C878D-C556-4164-B8BC-F29B7A99947C}" type="presOf" srcId="{50D32D14-D36F-4E3D-97A1-4ACFCE9F718F}" destId="{DDD2FE95-546C-45A7-9ACE-AD15DA07EC47}" srcOrd="0" destOrd="0" presId="urn:microsoft.com/office/officeart/2005/8/layout/vList5"/>
    <dgm:cxn modelId="{EA21B816-C6CD-4008-8A01-534B7B69D2A3}" type="presOf" srcId="{69782DD6-DF25-4F1A-A04A-E88B48ACE950}" destId="{DDD2FE95-546C-45A7-9ACE-AD15DA07EC47}" srcOrd="0" destOrd="1" presId="urn:microsoft.com/office/officeart/2005/8/layout/vList5"/>
    <dgm:cxn modelId="{9FC27703-83FA-409A-ACB7-72B664986703}" type="presOf" srcId="{75B459D9-2930-4034-8C40-88D5FA3F1F66}" destId="{DDD2FE95-546C-45A7-9ACE-AD15DA07EC47}" srcOrd="0" destOrd="2" presId="urn:microsoft.com/office/officeart/2005/8/layout/vList5"/>
    <dgm:cxn modelId="{B4B9B599-7DA1-49C9-8D33-C82C154EBDFA}" type="presParOf" srcId="{5FD7D77F-9E25-4FA3-A0EF-79282F93D974}" destId="{198ACA47-404B-48B4-B7BE-14C6A65A3004}" srcOrd="3" destOrd="0" presId="urn:microsoft.com/office/officeart/2005/8/layout/vList5"/>
    <dgm:cxn modelId="{18564D70-B411-4DE4-9DFC-0F768409E8D9}" type="presParOf" srcId="{5FD7D77F-9E25-4FA3-A0EF-79282F93D974}" destId="{FECDDAB0-2DD2-4665-BE8A-D6BDAD4A8C31}" srcOrd="4" destOrd="0" presId="urn:microsoft.com/office/officeart/2005/8/layout/vList5"/>
    <dgm:cxn modelId="{7F503BF5-4A6D-45EC-8BAA-D87EC4E583A1}" type="presParOf" srcId="{FECDDAB0-2DD2-4665-BE8A-D6BDAD4A8C31}" destId="{1829AD59-9799-42FE-8FC9-5B5B2CA4030F}" srcOrd="0" destOrd="0" presId="urn:microsoft.com/office/officeart/2005/8/layout/vList5"/>
    <dgm:cxn modelId="{034D77C7-CBF7-47EF-93BF-D66020E65BA1}" type="presOf" srcId="{163357FA-9DE3-4FDA-9C08-523403554D0B}" destId="{1829AD59-9799-42FE-8FC9-5B5B2CA4030F}" srcOrd="0" destOrd="0" presId="urn:microsoft.com/office/officeart/2005/8/layout/vList5"/>
    <dgm:cxn modelId="{FCAC3866-6628-4C7B-BB2C-F0D99523E4D4}" type="presParOf" srcId="{FECDDAB0-2DD2-4665-BE8A-D6BDAD4A8C31}" destId="{EB038615-371A-412C-B202-4A24FCDB111F}" srcOrd="1" destOrd="0" presId="urn:microsoft.com/office/officeart/2005/8/layout/vList5"/>
    <dgm:cxn modelId="{6B8ECC21-8262-4D4A-A4DC-C9C77522D97A}" type="presOf" srcId="{ECB5B9A5-DEBD-4683-A753-47B4ED747BCA}" destId="{EB038615-371A-412C-B202-4A24FCDB111F}" srcOrd="0" destOrd="0" presId="urn:microsoft.com/office/officeart/2005/8/layout/vList5"/>
    <dgm:cxn modelId="{0192BDF6-1C31-4849-9017-2814AFA8403A}" type="presOf" srcId="{2470BC8C-C22B-4434-94F7-A3D0B65F8B20}" destId="{EB038615-371A-412C-B202-4A24FCDB111F}" srcOrd="0" destOrd="1" presId="urn:microsoft.com/office/officeart/2005/8/layout/vList5"/>
    <dgm:cxn modelId="{842F607E-261C-45D4-9CE4-B2D72D6DBF78}" type="presOf" srcId="{8CFF9F53-10A2-44DB-9AED-9034F6277FF9}" destId="{EB038615-371A-412C-B202-4A24FCDB111F}" srcOrd="0" destOrd="2" presId="urn:microsoft.com/office/officeart/2005/8/layout/vList5"/>
    <dgm:cxn modelId="{C03BF91C-766F-4847-AF52-AAD6AABD9EA3}" type="presParOf" srcId="{5FD7D77F-9E25-4FA3-A0EF-79282F93D974}" destId="{270CD977-150C-4AFE-AA49-1E2385C34871}" srcOrd="5" destOrd="0" presId="urn:microsoft.com/office/officeart/2005/8/layout/vList5"/>
    <dgm:cxn modelId="{96A39B29-57EA-4D41-A921-58703150DFEE}" type="presParOf" srcId="{5FD7D77F-9E25-4FA3-A0EF-79282F93D974}" destId="{916EE2D9-3E7C-4313-BCA8-25DF45392296}" srcOrd="6" destOrd="0" presId="urn:microsoft.com/office/officeart/2005/8/layout/vList5"/>
    <dgm:cxn modelId="{D8009280-9570-4194-A8D7-5246E6B2AFC1}" type="presParOf" srcId="{916EE2D9-3E7C-4313-BCA8-25DF45392296}" destId="{78509C1E-5B94-43D3-8461-6908CD62A88C}" srcOrd="0" destOrd="0" presId="urn:microsoft.com/office/officeart/2005/8/layout/vList5"/>
    <dgm:cxn modelId="{236FB0D2-4A39-4D45-BFC4-6B4F43D528F5}" type="presOf" srcId="{E4CA7906-0DC7-47AA-B3BF-F4A37B455F33}" destId="{78509C1E-5B94-43D3-8461-6908CD62A88C}" srcOrd="0" destOrd="0" presId="urn:microsoft.com/office/officeart/2005/8/layout/vList5"/>
    <dgm:cxn modelId="{BAC0EBD2-B84C-47BD-A6AE-D7F0B9A97646}" type="presParOf" srcId="{916EE2D9-3E7C-4313-BCA8-25DF45392296}" destId="{8A7A6028-1432-4E25-A3C2-623BEFBBA08F}" srcOrd="1" destOrd="0" presId="urn:microsoft.com/office/officeart/2005/8/layout/vList5"/>
    <dgm:cxn modelId="{6B092773-0B48-4183-AFD3-9E9722A9FD32}" type="presOf" srcId="{08AFBE6D-52BE-4461-BC20-C8C71D837DCA}" destId="{8A7A6028-1432-4E25-A3C2-623BEFBBA08F}" srcOrd="0" destOrd="0" presId="urn:microsoft.com/office/officeart/2005/8/layout/vList5"/>
    <dgm:cxn modelId="{AA2CB815-0133-43CE-A47C-16132C54E479}" type="presOf" srcId="{CBD0460A-11AB-46C0-AB4D-7C868B684E26}" destId="{8A7A6028-1432-4E25-A3C2-623BEFBBA08F}" srcOrd="0" destOrd="1" presId="urn:microsoft.com/office/officeart/2005/8/layout/vList5"/>
  </dgm:cxnLst>
  <dgm:bg/>
  <dgm:whole/>
  <dgm:extLst>
    <a:ext uri="http://schemas.microsoft.com/office/drawing/2008/diagram">
      <dsp:dataModelExt xmlns:dsp="http://schemas.microsoft.com/office/drawing/2008/diagram" relId="rId2" minVer="http://schemas.openxmlformats.org/drawingml/2006/main"/>
    </a:ext>
  </dgm:extLst>
</dgm:dataModel>
</file>

<file path=ppt/diagrams/data3.xml><?xml version="1.0" encoding="utf-8"?>
<dgm:dataModel xmlns:a="http://schemas.openxmlformats.org/drawingml/2006/main" xmlns:r="http://schemas.openxmlformats.org/officeDocument/2006/relationships" xmlns:dgm="http://schemas.openxmlformats.org/drawingml/2006/diagram">
  <dgm:ptLst>
    <dgm:pt modelId="{3D3D6650-7A58-4690-8B1F-0A74D61BAD9A}" type="doc">
      <dgm:prSet loTypeId="urn:microsoft.com/office/officeart/2005/8/layout/vList5" loCatId="list" qsTypeId="urn:microsoft.com/office/officeart/2005/8/quickstyle/3d4" qsCatId="3D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5D1A0782-CC8F-47CC-90B1-8E9CDD7EE0CD}" type="parTrans" cxnId="{A76D3BBA-28E0-407A-9E27-24C887A9919F}">
      <dgm:prSet/>
      <dgm:spPr/>
      <dgm:t>
        <a:bodyPr/>
        <a:lstStyle/>
        <a:p>
          <a:endParaRPr lang="ru-RU"/>
        </a:p>
      </dgm:t>
    </dgm:pt>
    <dgm:pt modelId="{0E1ABB4E-106F-4D4E-AA07-EE25DEE86AD8}">
      <dgm:prSet phldrT="[Текст]"/>
      <dgm:spPr/>
      <dgm:t>
        <a:bodyPr/>
        <a:lstStyle/>
        <a:p>
          <a:r>
            <a:rPr lang="ru-RU" b="1">
              <a:solidFill>
                <a:srgbClr val="003399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Исследовательские проекты</a:t>
          </a:r>
        </a:p>
      </dgm:t>
    </dgm:pt>
    <dgm:pt modelId="{D9374849-0C13-47BD-A771-9634FE52C0B1}" type="parTrans" cxnId="{35AA86F7-B544-4AFF-88AB-E80FC392BA05}">
      <dgm:prSet/>
      <dgm:spPr/>
      <dgm:t>
        <a:bodyPr/>
        <a:lstStyle/>
        <a:p>
          <a:endParaRPr lang="ru-RU"/>
        </a:p>
      </dgm:t>
    </dgm:pt>
    <dgm:pt modelId="{CBCF4833-9F95-494C-9B71-EC315CA22FE2}">
      <dgm:prSet phldrT="[Текст]" custT="1"/>
      <dgm:spPr/>
      <dgm:t>
        <a:bodyPr/>
        <a:lstStyle/>
        <a:p>
          <a:r>
            <a:rPr lang="ru-RU" sz="1200"/>
            <a:t> </a:t>
          </a:r>
          <a:r>
            <a:rPr lang="ru-RU" sz="1800"/>
            <a:t>предполагают доказательство или опровержение какой-либо гипотезы, проведение экспериментов, научное описание изучаемых явлений.</a:t>
          </a:r>
        </a:p>
      </dgm:t>
    </dgm:pt>
    <dgm:pt modelId="{E53763A7-286A-4F19-9E29-391D33748BB3}" type="sibTrans" cxnId="{35AA86F7-B544-4AFF-88AB-E80FC392BA05}">
      <dgm:prSet/>
      <dgm:spPr/>
      <dgm:t>
        <a:bodyPr/>
        <a:lstStyle/>
        <a:p>
          <a:endParaRPr lang="ru-RU"/>
        </a:p>
      </dgm:t>
    </dgm:pt>
    <dgm:pt modelId="{925424F0-67C0-4700-BF16-E15BDBE8B8FC}" type="sibTrans" cxnId="{A76D3BBA-28E0-407A-9E27-24C887A9919F}">
      <dgm:prSet/>
      <dgm:spPr/>
      <dgm:t>
        <a:bodyPr/>
        <a:lstStyle/>
        <a:p>
          <a:endParaRPr lang="ru-RU"/>
        </a:p>
      </dgm:t>
    </dgm:pt>
    <dgm:pt modelId="{257CD499-1633-44A9-9A75-E3097AEEF4DF}" type="parTrans" cxnId="{D24328B9-CE55-4FBB-B020-5320697EA030}">
      <dgm:prSet/>
      <dgm:spPr/>
      <dgm:t>
        <a:bodyPr/>
        <a:lstStyle/>
        <a:p>
          <a:endParaRPr lang="ru-RU"/>
        </a:p>
      </dgm:t>
    </dgm:pt>
    <dgm:pt modelId="{1AF53005-B190-44B1-AD8B-5D33532E366A}">
      <dgm:prSet phldrT="[Текст]"/>
      <dgm:spPr/>
      <dgm:t>
        <a:bodyPr/>
        <a:lstStyle/>
        <a:p>
          <a:r>
            <a:rPr lang="ru-RU"/>
            <a:t> </a:t>
          </a:r>
          <a:r>
            <a:rPr lang="ru-RU" b="1">
              <a:solidFill>
                <a:srgbClr val="003399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Практико-ориентированные проекты</a:t>
          </a:r>
        </a:p>
      </dgm:t>
    </dgm:pt>
    <dgm:pt modelId="{84DA2A0D-1D2D-4648-847C-046D45BEB197}" type="parTrans" cxnId="{B8E0A619-8AC6-470B-816E-365D83B1BEDD}">
      <dgm:prSet/>
      <dgm:spPr/>
      <dgm:t>
        <a:bodyPr/>
        <a:lstStyle/>
        <a:p>
          <a:endParaRPr lang="ru-RU"/>
        </a:p>
      </dgm:t>
    </dgm:pt>
    <dgm:pt modelId="{51BD6B44-E278-4AAB-8808-1A653E5163F2}">
      <dgm:prSet phldrT="[Текст]" custT="1"/>
      <dgm:spPr/>
      <dgm:t>
        <a:bodyPr/>
        <a:lstStyle/>
        <a:p>
          <a:r>
            <a:rPr lang="ru-RU" sz="1200"/>
            <a:t> </a:t>
          </a:r>
          <a:r>
            <a:rPr lang="ru-RU" sz="1800"/>
            <a:t>направлены на решение практических задач, результат выполнения проекта – конкретный полезный предмет, модель, учебное пособие и т.п.  </a:t>
          </a:r>
        </a:p>
      </dgm:t>
    </dgm:pt>
    <dgm:pt modelId="{46CAE154-0A6F-425F-B7A3-FA9A29EE021E}" type="sibTrans" cxnId="{B8E0A619-8AC6-470B-816E-365D83B1BEDD}">
      <dgm:prSet/>
      <dgm:spPr/>
      <dgm:t>
        <a:bodyPr/>
        <a:lstStyle/>
        <a:p>
          <a:endParaRPr lang="ru-RU"/>
        </a:p>
      </dgm:t>
    </dgm:pt>
    <dgm:pt modelId="{B04E8A5D-320C-4A08-AB60-D339D63D6CCC}" type="sibTrans" cxnId="{D24328B9-CE55-4FBB-B020-5320697EA030}">
      <dgm:prSet/>
      <dgm:spPr/>
      <dgm:t>
        <a:bodyPr/>
        <a:lstStyle/>
        <a:p>
          <a:endParaRPr lang="ru-RU"/>
        </a:p>
      </dgm:t>
    </dgm:pt>
    <dgm:pt modelId="{4FB1A262-8C0D-40EB-8B59-B29C01E668C3}" type="parTrans" cxnId="{E7C94F19-94FA-4054-8622-37631C395C92}">
      <dgm:prSet/>
      <dgm:spPr/>
      <dgm:t>
        <a:bodyPr/>
        <a:lstStyle/>
        <a:p>
          <a:endParaRPr lang="ru-RU"/>
        </a:p>
      </dgm:t>
    </dgm:pt>
    <dgm:pt modelId="{0E5EE620-A7B1-4C0E-BBE9-FBC558F14C47}">
      <dgm:prSet phldrT="[Текст]"/>
      <dgm:spPr/>
      <dgm:t>
        <a:bodyPr/>
        <a:lstStyle/>
        <a:p>
          <a:r>
            <a:rPr lang="ru-RU"/>
            <a:t> </a:t>
          </a:r>
          <a:r>
            <a:rPr lang="ru-RU" b="1">
              <a:solidFill>
                <a:srgbClr val="003399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Информационные проекты</a:t>
          </a:r>
        </a:p>
      </dgm:t>
    </dgm:pt>
    <dgm:pt modelId="{A831B692-FE3F-4E87-893B-A26DC1DBEC22}" type="parTrans" cxnId="{F75E73C6-3D9C-48BD-8A04-787EB98127B5}">
      <dgm:prSet/>
      <dgm:spPr/>
      <dgm:t>
        <a:bodyPr/>
        <a:lstStyle/>
        <a:p>
          <a:endParaRPr lang="ru-RU"/>
        </a:p>
      </dgm:t>
    </dgm:pt>
    <dgm:pt modelId="{24183BDD-3F15-4981-9824-F147CDC06A5F}">
      <dgm:prSet phldrT="[Текст]" custT="1"/>
      <dgm:spPr/>
      <dgm:t>
        <a:bodyPr/>
        <a:lstStyle/>
        <a:p>
          <a:r>
            <a:rPr lang="ru-RU" sz="1200"/>
            <a:t> </a:t>
          </a:r>
          <a:r>
            <a:rPr lang="ru-RU" sz="1800"/>
            <a:t>направлены на сбор информации о каком-либо предмете или явлении (например, проведение опроса школьников для публикации в школьной газете и т.п.).</a:t>
          </a:r>
        </a:p>
      </dgm:t>
    </dgm:pt>
    <dgm:pt modelId="{C04C5AEA-7B13-442A-B313-958A6B7E4CEB}" type="sibTrans" cxnId="{F75E73C6-3D9C-48BD-8A04-787EB98127B5}">
      <dgm:prSet/>
      <dgm:spPr/>
      <dgm:t>
        <a:bodyPr/>
        <a:lstStyle/>
        <a:p>
          <a:endParaRPr lang="ru-RU"/>
        </a:p>
      </dgm:t>
    </dgm:pt>
    <dgm:pt modelId="{08AEE0D7-0C44-48D1-A095-707EE8860C57}" type="sibTrans" cxnId="{E7C94F19-94FA-4054-8622-37631C395C92}">
      <dgm:prSet/>
      <dgm:spPr/>
      <dgm:t>
        <a:bodyPr/>
        <a:lstStyle/>
        <a:p>
          <a:endParaRPr lang="ru-RU"/>
        </a:p>
      </dgm:t>
    </dgm:pt>
    <dgm:pt modelId="{E8E36F21-F420-4ADC-BEC7-9D225E22CF6C}" type="parTrans" cxnId="{4DABDB48-262B-4184-B6B5-EDD56E6D9D76}">
      <dgm:prSet/>
      <dgm:spPr/>
      <dgm:t>
        <a:bodyPr/>
        <a:lstStyle/>
        <a:p>
          <a:endParaRPr lang="ru-RU"/>
        </a:p>
      </dgm:t>
    </dgm:pt>
    <dgm:pt modelId="{49002EDE-776A-44AC-B1F0-E9F28A1DBCE4}">
      <dgm:prSet/>
      <dgm:spPr/>
      <dgm:t>
        <a:bodyPr/>
        <a:lstStyle/>
        <a:p>
          <a:r>
            <a:rPr lang="ru-RU" b="1">
              <a:solidFill>
                <a:srgbClr val="003399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Творческие проекты</a:t>
          </a:r>
        </a:p>
      </dgm:t>
    </dgm:pt>
    <dgm:pt modelId="{13458ED7-0105-4737-8124-12DE7F14A314}" type="parTrans" cxnId="{B4653357-577A-4A3C-9810-3F550D94559D}">
      <dgm:prSet/>
      <dgm:spPr/>
      <dgm:t>
        <a:bodyPr/>
        <a:lstStyle/>
        <a:p>
          <a:endParaRPr lang="ru-RU"/>
        </a:p>
      </dgm:t>
    </dgm:pt>
    <dgm:pt modelId="{467F1EB8-5BB1-4EAF-A71C-2503ABCADAFA}">
      <dgm:prSet custT="1"/>
      <dgm:spPr/>
      <dgm:t>
        <a:bodyPr/>
        <a:lstStyle/>
        <a:p>
          <a:endParaRPr lang="ru-RU" sz="1200"/>
        </a:p>
      </dgm:t>
    </dgm:pt>
    <dgm:pt modelId="{C5ED15BE-7329-4FC4-B409-D1B19E704E4A}" type="sibTrans" cxnId="{B4653357-577A-4A3C-9810-3F550D94559D}">
      <dgm:prSet/>
      <dgm:spPr/>
      <dgm:t>
        <a:bodyPr/>
        <a:lstStyle/>
        <a:p>
          <a:endParaRPr lang="ru-RU"/>
        </a:p>
      </dgm:t>
    </dgm:pt>
    <dgm:pt modelId="{E43140EE-2078-4E7B-BA58-BF1875FE73FC}" type="parTrans" cxnId="{7510BC6E-778D-4722-9C99-6254DD66CA13}">
      <dgm:prSet/>
      <dgm:spPr/>
      <dgm:t>
        <a:bodyPr/>
        <a:lstStyle/>
        <a:p>
          <a:endParaRPr lang="ru-RU"/>
        </a:p>
      </dgm:t>
    </dgm:pt>
    <dgm:pt modelId="{573B64E5-2B3B-4F62-890D-1A20BFB834FD}">
      <dgm:prSet custT="1"/>
      <dgm:spPr/>
      <dgm:t>
        <a:bodyPr/>
        <a:lstStyle/>
        <a:p>
          <a:r>
            <a:rPr lang="ru-RU" sz="1800"/>
            <a:t>результатом становится создание  литературных произведений, произведения изобразительного или декоративно-прикладного искусства, видеофильмов.</a:t>
          </a:r>
        </a:p>
      </dgm:t>
    </dgm:pt>
    <dgm:pt modelId="{AF6FCB1B-D2AC-4439-8195-82D63A994CAC}" type="sibTrans" cxnId="{7510BC6E-778D-4722-9C99-6254DD66CA13}">
      <dgm:prSet/>
      <dgm:spPr/>
      <dgm:t>
        <a:bodyPr/>
        <a:lstStyle/>
        <a:p>
          <a:endParaRPr lang="ru-RU"/>
        </a:p>
      </dgm:t>
    </dgm:pt>
    <dgm:pt modelId="{90E07DB5-CA20-4668-88DE-C20CD1CE2144}" type="sibTrans" cxnId="{4DABDB48-262B-4184-B6B5-EDD56E6D9D76}">
      <dgm:prSet/>
      <dgm:spPr/>
      <dgm:t>
        <a:bodyPr/>
        <a:lstStyle/>
        <a:p>
          <a:endParaRPr lang="ru-RU"/>
        </a:p>
      </dgm:t>
    </dgm:pt>
    <dgm:pt modelId="{2CA892F9-6040-4E10-ABC2-7F4C88168826}" type="parTrans" cxnId="{B3296709-FFE4-435D-BC8F-2A53BC5E7F01}">
      <dgm:prSet/>
      <dgm:spPr/>
      <dgm:t>
        <a:bodyPr/>
        <a:lstStyle/>
        <a:p>
          <a:endParaRPr lang="ru-RU"/>
        </a:p>
      </dgm:t>
    </dgm:pt>
    <dgm:pt modelId="{8AAA0EA7-5DA8-448E-95A6-E64E62FE8B7E}">
      <dgm:prSet/>
      <dgm:spPr/>
      <dgm:t>
        <a:bodyPr/>
        <a:lstStyle/>
        <a:p>
          <a:r>
            <a:rPr lang="ru-RU" b="1">
              <a:solidFill>
                <a:srgbClr val="003399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Игровые проекты</a:t>
          </a:r>
        </a:p>
      </dgm:t>
    </dgm:pt>
    <dgm:pt modelId="{A7F9D014-6387-4533-B6D3-3A3306262F31}" type="parTrans" cxnId="{56758624-D9AD-4DC8-B75D-AD7857DE222F}">
      <dgm:prSet/>
      <dgm:spPr/>
      <dgm:t>
        <a:bodyPr/>
        <a:lstStyle/>
        <a:p>
          <a:endParaRPr lang="ru-RU"/>
        </a:p>
      </dgm:t>
    </dgm:pt>
    <dgm:pt modelId="{F18863DB-D3CD-469F-B967-5796826531A6}">
      <dgm:prSet/>
      <dgm:spPr/>
      <dgm:t>
        <a:bodyPr/>
        <a:lstStyle/>
        <a:p>
          <a:endParaRPr lang="ru-RU"/>
        </a:p>
      </dgm:t>
    </dgm:pt>
    <dgm:pt modelId="{6BA4CB5A-1609-426C-BB21-12CA3CF49881}" type="sibTrans" cxnId="{56758624-D9AD-4DC8-B75D-AD7857DE222F}">
      <dgm:prSet/>
      <dgm:spPr/>
      <dgm:t>
        <a:bodyPr/>
        <a:lstStyle/>
        <a:p>
          <a:endParaRPr lang="ru-RU"/>
        </a:p>
      </dgm:t>
    </dgm:pt>
    <dgm:pt modelId="{7B93EFE6-97AA-4962-85FB-877DF7E63048}" type="parTrans" cxnId="{F54CC13E-8F91-41FF-90E4-6FA096123A54}">
      <dgm:prSet/>
      <dgm:spPr/>
      <dgm:t>
        <a:bodyPr/>
        <a:lstStyle/>
        <a:p>
          <a:endParaRPr lang="ru-RU"/>
        </a:p>
      </dgm:t>
    </dgm:pt>
    <dgm:pt modelId="{EA390BEF-0DAB-4A22-A512-1B6EB656AC8A}">
      <dgm:prSet/>
      <dgm:spPr/>
      <dgm:t>
        <a:bodyPr/>
        <a:lstStyle/>
        <a:p>
          <a:r>
            <a:rPr lang="ru-RU"/>
            <a:t>предполагают подготовку какого-либо мероприятия (игры, состязания, викторины, экскурсии и т.п.).</a:t>
          </a:r>
        </a:p>
      </dgm:t>
    </dgm:pt>
    <dgm:pt modelId="{AC4F8B7F-7BD7-45C9-8B70-D31D03296B84}" type="sibTrans" cxnId="{F54CC13E-8F91-41FF-90E4-6FA096123A54}">
      <dgm:prSet/>
      <dgm:spPr/>
      <dgm:t>
        <a:bodyPr/>
        <a:lstStyle/>
        <a:p>
          <a:endParaRPr lang="ru-RU"/>
        </a:p>
      </dgm:t>
    </dgm:pt>
    <dgm:pt modelId="{DA9E0DC9-2063-41BC-9A1B-D796C38DC71B}" type="sibTrans" cxnId="{B3296709-FFE4-435D-BC8F-2A53BC5E7F01}">
      <dgm:prSet/>
      <dgm:spPr/>
      <dgm:t>
        <a:bodyPr/>
        <a:lstStyle/>
        <a:p>
          <a:endParaRPr lang="ru-RU"/>
        </a:p>
      </dgm:t>
    </dgm:pt>
    <dgm:pt modelId="{AB112152-CBC7-4F1C-98B4-277F55450721}" type="pres">
      <dgm:prSet presAssocID="{3D3D6650-7A58-4690-8B1F-0A74D61BAD9A}" presName="Name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B4236E07-B9D9-4998-97FB-2C45C55FFD5C}" type="pres">
      <dgm:prSet presAssocID="{0E1ABB4E-106F-4D4E-AA07-EE25DEE86AD8}" presName="linNode"/>
      <dgm:spPr/>
      <dgm:t>
        <a:bodyPr/>
        <a:lstStyle/>
        <a:p>
          <a:endParaRPr lang="ru-RU"/>
        </a:p>
      </dgm:t>
    </dgm:pt>
    <dgm:pt modelId="{64709627-E47A-485B-B19C-D6A55ACA7249}" type="pres">
      <dgm:prSet presAssocID="{0E1ABB4E-106F-4D4E-AA07-EE25DEE86AD8}" presName="parentText" presStyleLbl="node1" presStyleCnt="5" custLinFactNeighborX="880" custLinFactNeighborY="-2045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9B97626-F728-4ED8-86CF-4591FEDEF2EF}" type="pres">
      <dgm:prSet presAssocID="{0E1ABB4E-106F-4D4E-AA07-EE25DEE86AD8}" presName="descendantText" presStyleLbl="alignAccFollowNode1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C1C5025-7214-4553-9C14-431AE9AFCA4D}" type="pres">
      <dgm:prSet presAssocID="{925424F0-67C0-4700-BF16-E15BDBE8B8FC}" presName="sp"/>
      <dgm:spPr/>
      <dgm:t>
        <a:bodyPr/>
        <a:lstStyle/>
        <a:p>
          <a:endParaRPr lang="ru-RU"/>
        </a:p>
      </dgm:t>
    </dgm:pt>
    <dgm:pt modelId="{5BF98BFF-5B10-4C9A-9F26-3A437663F544}" type="pres">
      <dgm:prSet presAssocID="{1AF53005-B190-44B1-AD8B-5D33532E366A}" presName="linNode"/>
      <dgm:spPr/>
      <dgm:t>
        <a:bodyPr/>
        <a:lstStyle/>
        <a:p>
          <a:endParaRPr lang="ru-RU"/>
        </a:p>
      </dgm:t>
    </dgm:pt>
    <dgm:pt modelId="{0E17FDCA-167B-4045-B78A-8A2AE0014723}" type="pres">
      <dgm:prSet presAssocID="{1AF53005-B190-44B1-AD8B-5D33532E366A}" presName="parentText" presStyleLbl="node1" presStyleIdx="1" presStyleCnt="5" custLinFactNeighborX="880" custLinFactNeighborY="3651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5F9805C-CCB9-437F-AC96-752AD54CD287}" type="pres">
      <dgm:prSet presAssocID="{1AF53005-B190-44B1-AD8B-5D33532E366A}" presName="descendantText" presStyleLbl="alignAccFollowNode1" presStyleIdx="1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4EAE676-BADF-408B-837C-0097BA0B715B}" type="pres">
      <dgm:prSet presAssocID="{B04E8A5D-320C-4A08-AB60-D339D63D6CCC}" presName="sp"/>
      <dgm:spPr/>
      <dgm:t>
        <a:bodyPr/>
        <a:lstStyle/>
        <a:p>
          <a:endParaRPr lang="ru-RU"/>
        </a:p>
      </dgm:t>
    </dgm:pt>
    <dgm:pt modelId="{A81107EA-BDCA-4AF5-8C5F-557B39B76D8F}" type="pres">
      <dgm:prSet presAssocID="{0E5EE620-A7B1-4C0E-BBE9-FBC558F14C47}" presName="linNode"/>
      <dgm:spPr/>
      <dgm:t>
        <a:bodyPr/>
        <a:lstStyle/>
        <a:p>
          <a:endParaRPr lang="ru-RU"/>
        </a:p>
      </dgm:t>
    </dgm:pt>
    <dgm:pt modelId="{3C3D1AA4-BB68-435A-8338-33AB84488CFA}" type="pres">
      <dgm:prSet presAssocID="{0E5EE620-A7B1-4C0E-BBE9-FBC558F14C47}" presName="parentText" presStyleLbl="node1" presStyleIdx="2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51C06C8-E676-4593-B6C1-E203F3B44B30}" type="pres">
      <dgm:prSet presAssocID="{0E5EE620-A7B1-4C0E-BBE9-FBC558F14C47}" presName="descendantText" presStyleLbl="alignAccFollowNode1" presStyleIdx="2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9692FE8-0F95-41F7-A70D-702E9291C620}" type="pres">
      <dgm:prSet presAssocID="{08AEE0D7-0C44-48D1-A095-707EE8860C57}" presName="sp"/>
      <dgm:spPr/>
      <dgm:t>
        <a:bodyPr/>
        <a:lstStyle/>
        <a:p>
          <a:endParaRPr lang="ru-RU"/>
        </a:p>
      </dgm:t>
    </dgm:pt>
    <dgm:pt modelId="{13B0C6C9-4E25-422F-99C7-ADC59D760883}" type="pres">
      <dgm:prSet presAssocID="{49002EDE-776A-44AC-B1F0-E9F28A1DBCE4}" presName="linNode"/>
      <dgm:spPr/>
      <dgm:t>
        <a:bodyPr/>
        <a:lstStyle/>
        <a:p>
          <a:endParaRPr lang="ru-RU"/>
        </a:p>
      </dgm:t>
    </dgm:pt>
    <dgm:pt modelId="{157EFBF3-9DE5-418E-9AD6-DB78A7709BEF}" type="pres">
      <dgm:prSet presAssocID="{49002EDE-776A-44AC-B1F0-E9F28A1DBCE4}" presName="parentText" presStyleLbl="node1" presStyleIdx="3" presStyleCnt="5" custLinFactNeighborY="208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EC97C40-CD8D-4C63-AAF8-F0FAEC711193}" type="pres">
      <dgm:prSet presAssocID="{49002EDE-776A-44AC-B1F0-E9F28A1DBCE4}" presName="descendantText" presStyleLbl="alignAccFollowNode1" presStyleIdx="3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67FB799-8A5F-4A5C-840E-48BA0D60E2C6}" type="pres">
      <dgm:prSet presAssocID="{90E07DB5-CA20-4668-88DE-C20CD1CE2144}" presName="sp"/>
      <dgm:spPr/>
      <dgm:t>
        <a:bodyPr/>
        <a:lstStyle/>
        <a:p>
          <a:endParaRPr lang="ru-RU"/>
        </a:p>
      </dgm:t>
    </dgm:pt>
    <dgm:pt modelId="{56290576-65BA-4162-9AFD-7ABA013D16DF}" type="pres">
      <dgm:prSet presAssocID="{8AAA0EA7-5DA8-448E-95A6-E64E62FE8B7E}" presName="linNode"/>
      <dgm:spPr/>
      <dgm:t>
        <a:bodyPr/>
        <a:lstStyle/>
        <a:p>
          <a:endParaRPr lang="ru-RU"/>
        </a:p>
      </dgm:t>
    </dgm:pt>
    <dgm:pt modelId="{9F0B48E9-408F-4DE9-9D5D-24DCA1A91544}" type="pres">
      <dgm:prSet presAssocID="{8AAA0EA7-5DA8-448E-95A6-E64E62FE8B7E}" presName="parentText" presStyleLbl="node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DB5A58F-26FC-4D08-980E-129812398C40}" type="pres">
      <dgm:prSet presAssocID="{8AAA0EA7-5DA8-448E-95A6-E64E62FE8B7E}" presName="descendantText" presStyleLbl="alignAccFollowNode1" presStyleIdx="4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A76D3BBA-28E0-407A-9E27-24C887A9919F}" srcId="{3D3D6650-7A58-4690-8B1F-0A74D61BAD9A}" destId="{0E1ABB4E-106F-4D4E-AA07-EE25DEE86AD8}" srcOrd="0" destOrd="0" parTransId="{5D1A0782-CC8F-47CC-90B1-8E9CDD7EE0CD}" sibTransId="{925424F0-67C0-4700-BF16-E15BDBE8B8FC}"/>
    <dgm:cxn modelId="{35AA86F7-B544-4AFF-88AB-E80FC392BA05}" srcId="{0E1ABB4E-106F-4D4E-AA07-EE25DEE86AD8}" destId="{CBCF4833-9F95-494C-9B71-EC315CA22FE2}" srcOrd="0" destOrd="0" parTransId="{D9374849-0C13-47BD-A771-9634FE52C0B1}" sibTransId="{E53763A7-286A-4F19-9E29-391D33748BB3}"/>
    <dgm:cxn modelId="{D24328B9-CE55-4FBB-B020-5320697EA030}" srcId="{3D3D6650-7A58-4690-8B1F-0A74D61BAD9A}" destId="{1AF53005-B190-44B1-AD8B-5D33532E366A}" srcOrd="1" destOrd="0" parTransId="{257CD499-1633-44A9-9A75-E3097AEEF4DF}" sibTransId="{B04E8A5D-320C-4A08-AB60-D339D63D6CCC}"/>
    <dgm:cxn modelId="{B8E0A619-8AC6-470B-816E-365D83B1BEDD}" srcId="{1AF53005-B190-44B1-AD8B-5D33532E366A}" destId="{51BD6B44-E278-4AAB-8808-1A653E5163F2}" srcOrd="0" destOrd="0" parTransId="{84DA2A0D-1D2D-4648-847C-046D45BEB197}" sibTransId="{46CAE154-0A6F-425F-B7A3-FA9A29EE021E}"/>
    <dgm:cxn modelId="{E7C94F19-94FA-4054-8622-37631C395C92}" srcId="{3D3D6650-7A58-4690-8B1F-0A74D61BAD9A}" destId="{0E5EE620-A7B1-4C0E-BBE9-FBC558F14C47}" srcOrd="2" destOrd="0" parTransId="{4FB1A262-8C0D-40EB-8B59-B29C01E668C3}" sibTransId="{08AEE0D7-0C44-48D1-A095-707EE8860C57}"/>
    <dgm:cxn modelId="{F75E73C6-3D9C-48BD-8A04-787EB98127B5}" srcId="{0E5EE620-A7B1-4C0E-BBE9-FBC558F14C47}" destId="{24183BDD-3F15-4981-9824-F147CDC06A5F}" srcOrd="0" destOrd="0" parTransId="{A831B692-FE3F-4E87-893B-A26DC1DBEC22}" sibTransId="{C04C5AEA-7B13-442A-B313-958A6B7E4CEB}"/>
    <dgm:cxn modelId="{4DABDB48-262B-4184-B6B5-EDD56E6D9D76}" srcId="{3D3D6650-7A58-4690-8B1F-0A74D61BAD9A}" destId="{49002EDE-776A-44AC-B1F0-E9F28A1DBCE4}" srcOrd="3" destOrd="0" parTransId="{E8E36F21-F420-4ADC-BEC7-9D225E22CF6C}" sibTransId="{90E07DB5-CA20-4668-88DE-C20CD1CE2144}"/>
    <dgm:cxn modelId="{B4653357-577A-4A3C-9810-3F550D94559D}" srcId="{49002EDE-776A-44AC-B1F0-E9F28A1DBCE4}" destId="{467F1EB8-5BB1-4EAF-A71C-2503ABCADAFA}" srcOrd="0" destOrd="0" parTransId="{13458ED7-0105-4737-8124-12DE7F14A314}" sibTransId="{C5ED15BE-7329-4FC4-B409-D1B19E704E4A}"/>
    <dgm:cxn modelId="{7510BC6E-778D-4722-9C99-6254DD66CA13}" srcId="{49002EDE-776A-44AC-B1F0-E9F28A1DBCE4}" destId="{573B64E5-2B3B-4F62-890D-1A20BFB834FD}" srcOrd="1" destOrd="0" parTransId="{E43140EE-2078-4E7B-BA58-BF1875FE73FC}" sibTransId="{AF6FCB1B-D2AC-4439-8195-82D63A994CAC}"/>
    <dgm:cxn modelId="{B3296709-FFE4-435D-BC8F-2A53BC5E7F01}" srcId="{3D3D6650-7A58-4690-8B1F-0A74D61BAD9A}" destId="{8AAA0EA7-5DA8-448E-95A6-E64E62FE8B7E}" srcOrd="4" destOrd="0" parTransId="{2CA892F9-6040-4E10-ABC2-7F4C88168826}" sibTransId="{DA9E0DC9-2063-41BC-9A1B-D796C38DC71B}"/>
    <dgm:cxn modelId="{56758624-D9AD-4DC8-B75D-AD7857DE222F}" srcId="{8AAA0EA7-5DA8-448E-95A6-E64E62FE8B7E}" destId="{F18863DB-D3CD-469F-B967-5796826531A6}" srcOrd="0" destOrd="0" parTransId="{A7F9D014-6387-4533-B6D3-3A3306262F31}" sibTransId="{6BA4CB5A-1609-426C-BB21-12CA3CF49881}"/>
    <dgm:cxn modelId="{F54CC13E-8F91-41FF-90E4-6FA096123A54}" srcId="{8AAA0EA7-5DA8-448E-95A6-E64E62FE8B7E}" destId="{EA390BEF-0DAB-4A22-A512-1B6EB656AC8A}" srcOrd="1" destOrd="0" parTransId="{7B93EFE6-97AA-4962-85FB-877DF7E63048}" sibTransId="{AC4F8B7F-7BD7-45C9-8B70-D31D03296B84}"/>
    <dgm:cxn modelId="{6E74E07C-1B54-4A37-9FA9-92D522D1174B}" type="presOf" srcId="{3D3D6650-7A58-4690-8B1F-0A74D61BAD9A}" destId="{AB112152-CBC7-4F1C-98B4-277F55450721}" srcOrd="0" destOrd="0" presId="urn:microsoft.com/office/officeart/2005/8/layout/vList5"/>
    <dgm:cxn modelId="{6A35E2D7-4C6B-4411-A844-0F0B86B3CE58}" type="presParOf" srcId="{AB112152-CBC7-4F1C-98B4-277F55450721}" destId="{B4236E07-B9D9-4998-97FB-2C45C55FFD5C}" srcOrd="0" destOrd="0" presId="urn:microsoft.com/office/officeart/2005/8/layout/vList5"/>
    <dgm:cxn modelId="{8D9C32EB-F792-4650-B7B6-DFCB090EFB59}" type="presParOf" srcId="{B4236E07-B9D9-4998-97FB-2C45C55FFD5C}" destId="{64709627-E47A-485B-B19C-D6A55ACA7249}" srcOrd="0" destOrd="0" presId="urn:microsoft.com/office/officeart/2005/8/layout/vList5"/>
    <dgm:cxn modelId="{8C24BE1C-0E24-4843-B320-6F29CBCE9671}" type="presOf" srcId="{0E1ABB4E-106F-4D4E-AA07-EE25DEE86AD8}" destId="{64709627-E47A-485B-B19C-D6A55ACA7249}" srcOrd="0" destOrd="0" presId="urn:microsoft.com/office/officeart/2005/8/layout/vList5"/>
    <dgm:cxn modelId="{476F2D21-BC6E-4531-855C-F0380195AFA7}" type="presParOf" srcId="{B4236E07-B9D9-4998-97FB-2C45C55FFD5C}" destId="{19B97626-F728-4ED8-86CF-4591FEDEF2EF}" srcOrd="1" destOrd="0" presId="urn:microsoft.com/office/officeart/2005/8/layout/vList5"/>
    <dgm:cxn modelId="{874DF76D-2A8F-4B2F-9978-497345E0E751}" type="presOf" srcId="{CBCF4833-9F95-494C-9B71-EC315CA22FE2}" destId="{19B97626-F728-4ED8-86CF-4591FEDEF2EF}" srcOrd="0" destOrd="0" presId="urn:microsoft.com/office/officeart/2005/8/layout/vList5"/>
    <dgm:cxn modelId="{84DDB6BA-9093-4617-A66F-98FF8EF9E545}" type="presParOf" srcId="{AB112152-CBC7-4F1C-98B4-277F55450721}" destId="{7C1C5025-7214-4553-9C14-431AE9AFCA4D}" srcOrd="1" destOrd="0" presId="urn:microsoft.com/office/officeart/2005/8/layout/vList5"/>
    <dgm:cxn modelId="{0DD12ABA-FA72-46DF-BCBA-E83702603F1E}" type="presParOf" srcId="{AB112152-CBC7-4F1C-98B4-277F55450721}" destId="{5BF98BFF-5B10-4C9A-9F26-3A437663F544}" srcOrd="2" destOrd="0" presId="urn:microsoft.com/office/officeart/2005/8/layout/vList5"/>
    <dgm:cxn modelId="{A72997A8-B38D-4045-B64D-901BF4E545FE}" type="presParOf" srcId="{5BF98BFF-5B10-4C9A-9F26-3A437663F544}" destId="{0E17FDCA-167B-4045-B78A-8A2AE0014723}" srcOrd="0" destOrd="0" presId="urn:microsoft.com/office/officeart/2005/8/layout/vList5"/>
    <dgm:cxn modelId="{307A6BAB-3E45-4B9F-B89E-7A1EEC20BD37}" type="presOf" srcId="{1AF53005-B190-44B1-AD8B-5D33532E366A}" destId="{0E17FDCA-167B-4045-B78A-8A2AE0014723}" srcOrd="0" destOrd="0" presId="urn:microsoft.com/office/officeart/2005/8/layout/vList5"/>
    <dgm:cxn modelId="{E99B5304-CE63-45D0-B5F8-F67DE564D159}" type="presParOf" srcId="{5BF98BFF-5B10-4C9A-9F26-3A437663F544}" destId="{B5F9805C-CCB9-437F-AC96-752AD54CD287}" srcOrd="1" destOrd="0" presId="urn:microsoft.com/office/officeart/2005/8/layout/vList5"/>
    <dgm:cxn modelId="{ACB81037-8142-46DD-B0DE-BE667239735A}" type="presOf" srcId="{51BD6B44-E278-4AAB-8808-1A653E5163F2}" destId="{B5F9805C-CCB9-437F-AC96-752AD54CD287}" srcOrd="0" destOrd="0" presId="urn:microsoft.com/office/officeart/2005/8/layout/vList5"/>
    <dgm:cxn modelId="{2C592447-D85D-409A-A525-8059F7D590D7}" type="presParOf" srcId="{AB112152-CBC7-4F1C-98B4-277F55450721}" destId="{44EAE676-BADF-408B-837C-0097BA0B715B}" srcOrd="3" destOrd="0" presId="urn:microsoft.com/office/officeart/2005/8/layout/vList5"/>
    <dgm:cxn modelId="{7E94C337-DE67-44AF-8557-0D65C0AE9731}" type="presParOf" srcId="{AB112152-CBC7-4F1C-98B4-277F55450721}" destId="{A81107EA-BDCA-4AF5-8C5F-557B39B76D8F}" srcOrd="4" destOrd="0" presId="urn:microsoft.com/office/officeart/2005/8/layout/vList5"/>
    <dgm:cxn modelId="{77F21520-6AF8-4E4C-B213-C329345A4B64}" type="presParOf" srcId="{A81107EA-BDCA-4AF5-8C5F-557B39B76D8F}" destId="{3C3D1AA4-BB68-435A-8338-33AB84488CFA}" srcOrd="0" destOrd="0" presId="urn:microsoft.com/office/officeart/2005/8/layout/vList5"/>
    <dgm:cxn modelId="{451E69C8-6C86-4DA3-9D48-6520E1B7E3AD}" type="presOf" srcId="{0E5EE620-A7B1-4C0E-BBE9-FBC558F14C47}" destId="{3C3D1AA4-BB68-435A-8338-33AB84488CFA}" srcOrd="0" destOrd="0" presId="urn:microsoft.com/office/officeart/2005/8/layout/vList5"/>
    <dgm:cxn modelId="{8CABA2FF-D6EB-4653-806C-4E74C1100690}" type="presParOf" srcId="{A81107EA-BDCA-4AF5-8C5F-557B39B76D8F}" destId="{551C06C8-E676-4593-B6C1-E203F3B44B30}" srcOrd="1" destOrd="0" presId="urn:microsoft.com/office/officeart/2005/8/layout/vList5"/>
    <dgm:cxn modelId="{CAF71E54-CD7C-40DD-ADB5-ABB2D38AEBD5}" type="presOf" srcId="{24183BDD-3F15-4981-9824-F147CDC06A5F}" destId="{551C06C8-E676-4593-B6C1-E203F3B44B30}" srcOrd="0" destOrd="0" presId="urn:microsoft.com/office/officeart/2005/8/layout/vList5"/>
    <dgm:cxn modelId="{69B8B924-A582-4ECD-8335-46E71738A87E}" type="presParOf" srcId="{AB112152-CBC7-4F1C-98B4-277F55450721}" destId="{39692FE8-0F95-41F7-A70D-702E9291C620}" srcOrd="5" destOrd="0" presId="urn:microsoft.com/office/officeart/2005/8/layout/vList5"/>
    <dgm:cxn modelId="{D40ED50D-6CFB-4FF9-97D8-293B7F226E01}" type="presParOf" srcId="{AB112152-CBC7-4F1C-98B4-277F55450721}" destId="{13B0C6C9-4E25-422F-99C7-ADC59D760883}" srcOrd="6" destOrd="0" presId="urn:microsoft.com/office/officeart/2005/8/layout/vList5"/>
    <dgm:cxn modelId="{AAA0F40C-0374-4FF4-80CB-043EEE9ADC36}" type="presParOf" srcId="{13B0C6C9-4E25-422F-99C7-ADC59D760883}" destId="{157EFBF3-9DE5-418E-9AD6-DB78A7709BEF}" srcOrd="0" destOrd="0" presId="urn:microsoft.com/office/officeart/2005/8/layout/vList5"/>
    <dgm:cxn modelId="{653E504D-94F3-4035-A518-ECA144CECD08}" type="presOf" srcId="{49002EDE-776A-44AC-B1F0-E9F28A1DBCE4}" destId="{157EFBF3-9DE5-418E-9AD6-DB78A7709BEF}" srcOrd="0" destOrd="0" presId="urn:microsoft.com/office/officeart/2005/8/layout/vList5"/>
    <dgm:cxn modelId="{7818DC71-561A-4455-A26C-0B65F18848D3}" type="presParOf" srcId="{13B0C6C9-4E25-422F-99C7-ADC59D760883}" destId="{EEC97C40-CD8D-4C63-AAF8-F0FAEC711193}" srcOrd="1" destOrd="0" presId="urn:microsoft.com/office/officeart/2005/8/layout/vList5"/>
    <dgm:cxn modelId="{3DE2A301-3306-4EB1-9594-EBE990043763}" type="presOf" srcId="{467F1EB8-5BB1-4EAF-A71C-2503ABCADAFA}" destId="{EEC97C40-CD8D-4C63-AAF8-F0FAEC711193}" srcOrd="0" destOrd="0" presId="urn:microsoft.com/office/officeart/2005/8/layout/vList5"/>
    <dgm:cxn modelId="{C941546F-9376-4671-83F0-7D1636A7458D}" type="presOf" srcId="{573B64E5-2B3B-4F62-890D-1A20BFB834FD}" destId="{EEC97C40-CD8D-4C63-AAF8-F0FAEC711193}" srcOrd="0" destOrd="1" presId="urn:microsoft.com/office/officeart/2005/8/layout/vList5"/>
    <dgm:cxn modelId="{FF07D625-E671-4E48-B74A-06D2FE7935C6}" type="presParOf" srcId="{AB112152-CBC7-4F1C-98B4-277F55450721}" destId="{B67FB799-8A5F-4A5C-840E-48BA0D60E2C6}" srcOrd="7" destOrd="0" presId="urn:microsoft.com/office/officeart/2005/8/layout/vList5"/>
    <dgm:cxn modelId="{88C624F3-7DA5-4107-B420-E257261797A8}" type="presParOf" srcId="{AB112152-CBC7-4F1C-98B4-277F55450721}" destId="{56290576-65BA-4162-9AFD-7ABA013D16DF}" srcOrd="8" destOrd="0" presId="urn:microsoft.com/office/officeart/2005/8/layout/vList5"/>
    <dgm:cxn modelId="{30D2D856-9EF4-47B1-8B9C-E66F6A54194D}" type="presParOf" srcId="{56290576-65BA-4162-9AFD-7ABA013D16DF}" destId="{9F0B48E9-408F-4DE9-9D5D-24DCA1A91544}" srcOrd="0" destOrd="0" presId="urn:microsoft.com/office/officeart/2005/8/layout/vList5"/>
    <dgm:cxn modelId="{51C71B45-ECA9-4443-9716-F1513E1EACF5}" type="presOf" srcId="{8AAA0EA7-5DA8-448E-95A6-E64E62FE8B7E}" destId="{9F0B48E9-408F-4DE9-9D5D-24DCA1A91544}" srcOrd="0" destOrd="0" presId="urn:microsoft.com/office/officeart/2005/8/layout/vList5"/>
    <dgm:cxn modelId="{1DD72129-98F9-4026-8B75-30EE5B8D4731}" type="presParOf" srcId="{56290576-65BA-4162-9AFD-7ABA013D16DF}" destId="{3DB5A58F-26FC-4D08-980E-129812398C40}" srcOrd="1" destOrd="0" presId="urn:microsoft.com/office/officeart/2005/8/layout/vList5"/>
    <dgm:cxn modelId="{604D655D-B6E6-413C-9D25-C075BFF7D5B3}" type="presOf" srcId="{F18863DB-D3CD-469F-B967-5796826531A6}" destId="{3DB5A58F-26FC-4D08-980E-129812398C40}" srcOrd="0" destOrd="0" presId="urn:microsoft.com/office/officeart/2005/8/layout/vList5"/>
    <dgm:cxn modelId="{C9CFAC02-9864-4DA3-9623-38625C1166A1}" type="presOf" srcId="{EA390BEF-0DAB-4A22-A512-1B6EB656AC8A}" destId="{3DB5A58F-26FC-4D08-980E-129812398C40}" srcOrd="0" destOrd="1" presId="urn:microsoft.com/office/officeart/2005/8/layout/vList5"/>
  </dgm:cxnLst>
  <dgm:bg/>
  <dgm:whole/>
  <dgm:extLst>
    <a:ext uri="http://schemas.microsoft.com/office/drawing/2008/diagram">
      <dsp:dataModelExt xmlns:dsp="http://schemas.microsoft.com/office/drawing/2008/diagram" relId="rId2" minVer="http://schemas.openxmlformats.org/drawingml/2006/main"/>
    </a:ext>
  </dgm:extLst>
</dgm:dataModel>
</file>

<file path=ppt/diagrams/data4.xml><?xml version="1.0" encoding="utf-8"?>
<dgm:dataModel xmlns:a="http://schemas.openxmlformats.org/drawingml/2006/main" xmlns:r="http://schemas.openxmlformats.org/officeDocument/2006/relationships" xmlns:dgm="http://schemas.openxmlformats.org/drawingml/2006/diagram">
  <dgm:ptLst>
    <dgm:pt modelId="{3A3C87DD-BF4B-4A17-9C0D-1B774FA14EEA}" type="doc">
      <dgm:prSet loTypeId="urn:microsoft.com/office/officeart/2005/8/layout/hProcess9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/>
      </dgm:t>
    </dgm:pt>
    <dgm:pt modelId="{3C197634-138A-4562-9F67-82DDAD975AE3}" type="parTrans" cxnId="{78EDE7AF-909E-4B3E-98D5-B1628BCD2DCF}">
      <dgm:prSet/>
      <dgm:spPr/>
      <dgm:t>
        <a:bodyPr/>
        <a:lstStyle/>
        <a:p>
          <a:endParaRPr lang="ru-RU"/>
        </a:p>
      </dgm:t>
    </dgm:pt>
    <dgm:pt modelId="{5B17CA2F-ADDB-49F1-852A-3A01B7A13787}">
      <dgm:prSet phldrT="[Текст]"/>
      <dgm:spPr/>
      <dgm:t>
        <a:bodyPr/>
        <a:lstStyle/>
        <a:p>
          <a:r>
            <a:rPr lang="ru-RU" b="1" smtClean="0">
              <a:solidFill>
                <a:schemeClr val="bg1"/>
              </a:solidFill>
            </a:rPr>
            <a:t> </a:t>
          </a:r>
          <a:r>
            <a:rPr lang="en-US" b="1" smtClean="0">
              <a:solidFill>
                <a:schemeClr val="bg1"/>
              </a:solidFill>
            </a:rPr>
            <a:t>I</a:t>
          </a:r>
          <a:endParaRPr lang="ru-RU" b="1" smtClean="0">
            <a:solidFill>
              <a:schemeClr val="bg1"/>
            </a:solidFill>
          </a:endParaRPr>
        </a:p>
        <a:p>
          <a:r>
            <a:rPr lang="ru-RU" b="1" smtClean="0">
              <a:solidFill>
                <a:schemeClr val="bg1"/>
              </a:solidFill>
            </a:rPr>
            <a:t>Подготовительный</a:t>
          </a:r>
          <a:endParaRPr lang="ru-RU" b="1">
            <a:solidFill>
              <a:schemeClr val="bg1"/>
            </a:solidFill>
          </a:endParaRPr>
        </a:p>
      </dgm:t>
    </dgm:pt>
    <dgm:pt modelId="{AD07C60E-D5FC-4E36-ACA3-3A4125DFF9A2}" type="sibTrans" cxnId="{78EDE7AF-909E-4B3E-98D5-B1628BCD2DCF}">
      <dgm:prSet/>
      <dgm:spPr/>
      <dgm:t>
        <a:bodyPr/>
        <a:lstStyle/>
        <a:p>
          <a:endParaRPr lang="ru-RU"/>
        </a:p>
      </dgm:t>
    </dgm:pt>
    <dgm:pt modelId="{373307C0-A45C-4EA3-9E6F-7EA0113084E1}" type="parTrans" cxnId="{88084AFC-676D-47BD-B016-BCB824632EFD}">
      <dgm:prSet/>
      <dgm:spPr/>
      <dgm:t>
        <a:bodyPr/>
        <a:lstStyle/>
        <a:p>
          <a:endParaRPr lang="ru-RU"/>
        </a:p>
      </dgm:t>
    </dgm:pt>
    <dgm:pt modelId="{DAE3EDEE-F18E-4F54-8B0F-ED36A7C965D0}">
      <dgm:prSet phldrT="[Текст]"/>
      <dgm:spPr/>
      <dgm:t>
        <a:bodyPr/>
        <a:lstStyle/>
        <a:p>
          <a:r>
            <a:rPr lang="en-US" b="1" smtClean="0">
              <a:solidFill>
                <a:schemeClr val="bg1"/>
              </a:solidFill>
            </a:rPr>
            <a:t>II</a:t>
          </a:r>
          <a:endParaRPr lang="ru-RU" b="1" smtClean="0">
            <a:solidFill>
              <a:schemeClr val="bg1"/>
            </a:solidFill>
          </a:endParaRPr>
        </a:p>
        <a:p>
          <a:r>
            <a:rPr lang="ru-RU" b="1" smtClean="0">
              <a:solidFill>
                <a:schemeClr val="bg1"/>
              </a:solidFill>
            </a:rPr>
            <a:t>Планирование</a:t>
          </a:r>
          <a:endParaRPr lang="ru-RU" b="1">
            <a:solidFill>
              <a:schemeClr val="bg1"/>
            </a:solidFill>
          </a:endParaRPr>
        </a:p>
      </dgm:t>
    </dgm:pt>
    <dgm:pt modelId="{D14D4F44-EC19-432F-815F-E6085641B62A}" type="sibTrans" cxnId="{88084AFC-676D-47BD-B016-BCB824632EFD}">
      <dgm:prSet/>
      <dgm:spPr/>
      <dgm:t>
        <a:bodyPr/>
        <a:lstStyle/>
        <a:p>
          <a:endParaRPr lang="ru-RU"/>
        </a:p>
      </dgm:t>
    </dgm:pt>
    <dgm:pt modelId="{497B487B-0745-438A-BADB-B04010842C4D}" type="parTrans" cxnId="{0BA392D2-959A-40A2-8F54-A8B74C0D0D05}">
      <dgm:prSet/>
      <dgm:spPr/>
      <dgm:t>
        <a:bodyPr/>
        <a:lstStyle/>
        <a:p>
          <a:endParaRPr lang="ru-RU"/>
        </a:p>
      </dgm:t>
    </dgm:pt>
    <dgm:pt modelId="{76574995-8893-49F5-8B57-892C75776C18}">
      <dgm:prSet phldrT="[Текст]"/>
      <dgm:spPr/>
      <dgm:t>
        <a:bodyPr/>
        <a:lstStyle/>
        <a:p>
          <a:r>
            <a:rPr lang="en-US" b="1" smtClean="0">
              <a:solidFill>
                <a:schemeClr val="bg1"/>
              </a:solidFill>
            </a:rPr>
            <a:t>III</a:t>
          </a:r>
        </a:p>
        <a:p>
          <a:r>
            <a:rPr lang="en-US" b="1" smtClean="0">
              <a:solidFill>
                <a:schemeClr val="bg1"/>
              </a:solidFill>
            </a:rPr>
            <a:t> </a:t>
          </a:r>
          <a:r>
            <a:rPr lang="ru-RU" b="1" smtClean="0">
              <a:solidFill>
                <a:schemeClr val="bg1"/>
              </a:solidFill>
            </a:rPr>
            <a:t>Реализация проекта</a:t>
          </a:r>
          <a:endParaRPr lang="ru-RU" b="1">
            <a:solidFill>
              <a:schemeClr val="bg1"/>
            </a:solidFill>
          </a:endParaRPr>
        </a:p>
      </dgm:t>
    </dgm:pt>
    <dgm:pt modelId="{4960F5AC-0675-479D-9F68-CAFFFC0FD66E}" type="sibTrans" cxnId="{0BA392D2-959A-40A2-8F54-A8B74C0D0D05}">
      <dgm:prSet/>
      <dgm:spPr/>
      <dgm:t>
        <a:bodyPr/>
        <a:lstStyle/>
        <a:p>
          <a:endParaRPr lang="ru-RU"/>
        </a:p>
      </dgm:t>
    </dgm:pt>
    <dgm:pt modelId="{9499A62A-0D11-4AC5-BC10-D13A6C9CA5CF}" type="parTrans" cxnId="{3493634C-A441-4627-98AB-C83E817DE1EE}">
      <dgm:prSet/>
      <dgm:spPr/>
      <dgm:t>
        <a:bodyPr/>
        <a:lstStyle/>
        <a:p>
          <a:endParaRPr lang="ru-RU"/>
        </a:p>
      </dgm:t>
    </dgm:pt>
    <dgm:pt modelId="{53FB75E5-4FAD-48A7-9A48-D0D77FF5BA7E}">
      <dgm:prSet/>
      <dgm:spPr/>
      <dgm:t>
        <a:bodyPr/>
        <a:lstStyle/>
        <a:p>
          <a:r>
            <a:rPr lang="en-US" b="1" smtClean="0">
              <a:solidFill>
                <a:schemeClr val="bg1"/>
              </a:solidFill>
            </a:rPr>
            <a:t>IV</a:t>
          </a:r>
        </a:p>
        <a:p>
          <a:r>
            <a:rPr lang="ru-RU" b="1" smtClean="0">
              <a:solidFill>
                <a:schemeClr val="bg1"/>
              </a:solidFill>
            </a:rPr>
            <a:t>Презентация</a:t>
          </a:r>
          <a:endParaRPr lang="ru-RU" b="1">
            <a:solidFill>
              <a:schemeClr val="bg1"/>
            </a:solidFill>
          </a:endParaRPr>
        </a:p>
      </dgm:t>
    </dgm:pt>
    <dgm:pt modelId="{C5204864-97FF-4E26-BB4E-C871194DA337}" type="sibTrans" cxnId="{3493634C-A441-4627-98AB-C83E817DE1EE}">
      <dgm:prSet/>
      <dgm:spPr/>
      <dgm:t>
        <a:bodyPr/>
        <a:lstStyle/>
        <a:p>
          <a:endParaRPr lang="ru-RU"/>
        </a:p>
      </dgm:t>
    </dgm:pt>
    <dgm:pt modelId="{1D0FC3F5-8FC7-4128-A205-7C84C5802991}" type="parTrans" cxnId="{A3302816-F26B-4013-B324-5861D05A3785}">
      <dgm:prSet/>
      <dgm:spPr/>
      <dgm:t>
        <a:bodyPr/>
        <a:lstStyle/>
        <a:p>
          <a:endParaRPr lang="ru-RU"/>
        </a:p>
      </dgm:t>
    </dgm:pt>
    <dgm:pt modelId="{F0A92F52-C1A4-447F-8E78-2BE120844990}">
      <dgm:prSet/>
      <dgm:spPr/>
      <dgm:t>
        <a:bodyPr/>
        <a:lstStyle/>
        <a:p>
          <a:r>
            <a:rPr lang="en-US" b="1" smtClean="0">
              <a:solidFill>
                <a:schemeClr val="bg1"/>
              </a:solidFill>
            </a:rPr>
            <a:t>V</a:t>
          </a:r>
          <a:endParaRPr lang="ru-RU" b="1" smtClean="0">
            <a:solidFill>
              <a:schemeClr val="bg1"/>
            </a:solidFill>
          </a:endParaRPr>
        </a:p>
        <a:p>
          <a:r>
            <a:rPr lang="ru-RU" b="1" smtClean="0">
              <a:solidFill>
                <a:schemeClr val="bg1"/>
              </a:solidFill>
            </a:rPr>
            <a:t>Осмысление</a:t>
          </a:r>
        </a:p>
        <a:p>
          <a:r>
            <a:rPr lang="ru-RU" b="1" smtClean="0">
              <a:solidFill>
                <a:schemeClr val="bg1"/>
              </a:solidFill>
            </a:rPr>
            <a:t> и оценка</a:t>
          </a:r>
          <a:endParaRPr lang="ru-RU" b="1">
            <a:solidFill>
              <a:schemeClr val="bg1"/>
            </a:solidFill>
          </a:endParaRPr>
        </a:p>
      </dgm:t>
    </dgm:pt>
    <dgm:pt modelId="{ABEEBEF5-47B4-4870-BB61-36C3B50CA70E}" type="sibTrans" cxnId="{A3302816-F26B-4013-B324-5861D05A3785}">
      <dgm:prSet/>
      <dgm:spPr/>
      <dgm:t>
        <a:bodyPr/>
        <a:lstStyle/>
        <a:p>
          <a:endParaRPr lang="ru-RU"/>
        </a:p>
      </dgm:t>
    </dgm:pt>
    <dgm:pt modelId="{FEC52991-ECC9-461D-A1B0-210F57778093}" type="pres">
      <dgm:prSet presAssocID="{3A3C87DD-BF4B-4A17-9C0D-1B774FA14EEA}" presName="CompostProcess">
        <dgm:presLayoutVars>
          <dgm:dir/>
          <dgm:resizeHandles val="exact"/>
        </dgm:presLayoutVars>
      </dgm:prSet>
      <dgm:spPr/>
      <dgm:t>
        <a:bodyPr/>
        <a:lstStyle/>
        <a:p/>
      </dgm:t>
    </dgm:pt>
    <dgm:pt modelId="{69C45D9B-EEC1-49FC-AA27-8EEED8D4646F}" type="pres">
      <dgm:prSet presAssocID="{3A3C87DD-BF4B-4A17-9C0D-1B774FA14EEA}" presName="arrow" presStyleLbl="bgShp" presStyleCnt="1"/>
      <dgm:spPr/>
      <dgm:t>
        <a:bodyPr/>
        <a:lstStyle/>
        <a:p/>
      </dgm:t>
    </dgm:pt>
    <dgm:pt modelId="{908E39FD-8DC2-415B-A0D6-23A688FAC0D2}" type="pres">
      <dgm:prSet presAssocID="{3A3C87DD-BF4B-4A17-9C0D-1B774FA14EEA}" presName="linearProcess"/>
      <dgm:spPr/>
      <dgm:t>
        <a:bodyPr/>
        <a:lstStyle/>
        <a:p/>
      </dgm:t>
    </dgm:pt>
    <dgm:pt modelId="{E701AA44-E8EC-4F21-8B64-C6A908C27780}" type="pres">
      <dgm:prSet presAssocID="{5B17CA2F-ADDB-49F1-852A-3A01B7A13787}" presName="textNode" presStyleLbl="node1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812EB4D-2ABC-4AAF-A560-7ED1BCCA01F4}" type="pres">
      <dgm:prSet presAssocID="{AD07C60E-D5FC-4E36-ACA3-3A4125DFF9A2}" presName="sibTrans"/>
      <dgm:spPr/>
      <dgm:t>
        <a:bodyPr/>
        <a:lstStyle/>
        <a:p/>
      </dgm:t>
    </dgm:pt>
    <dgm:pt modelId="{EAC1804C-A950-4AF6-A1AA-7BCD29ACEEA7}" type="pres">
      <dgm:prSet presAssocID="{DAE3EDEE-F18E-4F54-8B0F-ED36A7C965D0}" presName="textNode" presStyleLbl="node1" presStyleIdx="1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0E6989B-3A6C-4E50-B010-A04ED5157DED}" type="pres">
      <dgm:prSet presAssocID="{D14D4F44-EC19-432F-815F-E6085641B62A}" presName="sibTrans"/>
      <dgm:spPr/>
      <dgm:t>
        <a:bodyPr/>
        <a:lstStyle/>
        <a:p/>
      </dgm:t>
    </dgm:pt>
    <dgm:pt modelId="{F5E01F70-AB51-4F78-BA49-ACFADBA8D26D}" type="pres">
      <dgm:prSet presAssocID="{76574995-8893-49F5-8B57-892C75776C18}" presName="textNode" presStyleLbl="node1" presStyleIdx="2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D2E7C89-FCEE-472F-A20F-C149007BBAE7}" type="pres">
      <dgm:prSet presAssocID="{4960F5AC-0675-479D-9F68-CAFFFC0FD66E}" presName="sibTrans"/>
      <dgm:spPr/>
      <dgm:t>
        <a:bodyPr/>
        <a:lstStyle/>
        <a:p/>
      </dgm:t>
    </dgm:pt>
    <dgm:pt modelId="{52A82CE3-2F9E-44EB-947D-0B90407B045B}" type="pres">
      <dgm:prSet presAssocID="{53FB75E5-4FAD-48A7-9A48-D0D77FF5BA7E}" presName="textNode" presStyleLbl="node1" presStyleIdx="3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4CD75E9-B449-40E7-8E0F-2098007C4601}" type="pres">
      <dgm:prSet presAssocID="{C5204864-97FF-4E26-BB4E-C871194DA337}" presName="sibTrans"/>
      <dgm:spPr/>
      <dgm:t>
        <a:bodyPr/>
        <a:lstStyle/>
        <a:p/>
      </dgm:t>
    </dgm:pt>
    <dgm:pt modelId="{D0E146C0-990A-44E5-A40E-6B18F9F4F97C}" type="pres">
      <dgm:prSet presAssocID="{F0A92F52-C1A4-447F-8E78-2BE120844990}" presName="textNode" presStyleLbl="node1" presStyleIdx="4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78EDE7AF-909E-4B3E-98D5-B1628BCD2DCF}" srcId="{3A3C87DD-BF4B-4A17-9C0D-1B774FA14EEA}" destId="{5B17CA2F-ADDB-49F1-852A-3A01B7A13787}" srcOrd="0" destOrd="0" parTransId="{3C197634-138A-4562-9F67-82DDAD975AE3}" sibTransId="{AD07C60E-D5FC-4E36-ACA3-3A4125DFF9A2}"/>
    <dgm:cxn modelId="{88084AFC-676D-47BD-B016-BCB824632EFD}" srcId="{3A3C87DD-BF4B-4A17-9C0D-1B774FA14EEA}" destId="{DAE3EDEE-F18E-4F54-8B0F-ED36A7C965D0}" srcOrd="1" destOrd="0" parTransId="{373307C0-A45C-4EA3-9E6F-7EA0113084E1}" sibTransId="{D14D4F44-EC19-432F-815F-E6085641B62A}"/>
    <dgm:cxn modelId="{0BA392D2-959A-40A2-8F54-A8B74C0D0D05}" srcId="{3A3C87DD-BF4B-4A17-9C0D-1B774FA14EEA}" destId="{76574995-8893-49F5-8B57-892C75776C18}" srcOrd="2" destOrd="0" parTransId="{497B487B-0745-438A-BADB-B04010842C4D}" sibTransId="{4960F5AC-0675-479D-9F68-CAFFFC0FD66E}"/>
    <dgm:cxn modelId="{3493634C-A441-4627-98AB-C83E817DE1EE}" srcId="{3A3C87DD-BF4B-4A17-9C0D-1B774FA14EEA}" destId="{53FB75E5-4FAD-48A7-9A48-D0D77FF5BA7E}" srcOrd="3" destOrd="0" parTransId="{9499A62A-0D11-4AC5-BC10-D13A6C9CA5CF}" sibTransId="{C5204864-97FF-4E26-BB4E-C871194DA337}"/>
    <dgm:cxn modelId="{A3302816-F26B-4013-B324-5861D05A3785}" srcId="{3A3C87DD-BF4B-4A17-9C0D-1B774FA14EEA}" destId="{F0A92F52-C1A4-447F-8E78-2BE120844990}" srcOrd="4" destOrd="0" parTransId="{1D0FC3F5-8FC7-4128-A205-7C84C5802991}" sibTransId="{ABEEBEF5-47B4-4870-BB61-36C3B50CA70E}"/>
    <dgm:cxn modelId="{03E3B01E-3D54-482D-8A16-A85E16C0F994}" type="presOf" srcId="{3A3C87DD-BF4B-4A17-9C0D-1B774FA14EEA}" destId="{FEC52991-ECC9-461D-A1B0-210F57778093}" srcOrd="0" destOrd="0" presId="urn:microsoft.com/office/officeart/2005/8/layout/hProcess9"/>
    <dgm:cxn modelId="{3C2B86B8-9CAF-429F-9F1B-951083960081}" type="presParOf" srcId="{FEC52991-ECC9-461D-A1B0-210F57778093}" destId="{69C45D9B-EEC1-49FC-AA27-8EEED8D4646F}" srcOrd="0" destOrd="0" presId="urn:microsoft.com/office/officeart/2005/8/layout/hProcess9"/>
    <dgm:cxn modelId="{344E42EF-531F-4225-9326-239A3E1997EB}" type="presParOf" srcId="{FEC52991-ECC9-461D-A1B0-210F57778093}" destId="{908E39FD-8DC2-415B-A0D6-23A688FAC0D2}" srcOrd="1" destOrd="0" presId="urn:microsoft.com/office/officeart/2005/8/layout/hProcess9"/>
    <dgm:cxn modelId="{D271D915-DB7C-4D96-9D04-0DDFD99470A0}" type="presParOf" srcId="{908E39FD-8DC2-415B-A0D6-23A688FAC0D2}" destId="{E701AA44-E8EC-4F21-8B64-C6A908C27780}" srcOrd="0" destOrd="0" presId="urn:microsoft.com/office/officeart/2005/8/layout/hProcess9"/>
    <dgm:cxn modelId="{94295744-9DDF-4318-9B95-0C6ED388B371}" type="presOf" srcId="{5B17CA2F-ADDB-49F1-852A-3A01B7A13787}" destId="{E701AA44-E8EC-4F21-8B64-C6A908C27780}" srcOrd="0" destOrd="0" presId="urn:microsoft.com/office/officeart/2005/8/layout/hProcess9"/>
    <dgm:cxn modelId="{405A6B08-4AFF-4833-9870-936E4C5B1BDD}" type="presParOf" srcId="{908E39FD-8DC2-415B-A0D6-23A688FAC0D2}" destId="{C812EB4D-2ABC-4AAF-A560-7ED1BCCA01F4}" srcOrd="1" destOrd="0" presId="urn:microsoft.com/office/officeart/2005/8/layout/hProcess9"/>
    <dgm:cxn modelId="{9313F3B8-C90E-4A85-A965-C53C2C95547D}" type="presParOf" srcId="{908E39FD-8DC2-415B-A0D6-23A688FAC0D2}" destId="{EAC1804C-A950-4AF6-A1AA-7BCD29ACEEA7}" srcOrd="2" destOrd="0" presId="urn:microsoft.com/office/officeart/2005/8/layout/hProcess9"/>
    <dgm:cxn modelId="{5258D00D-D6FC-445A-AC72-45F8E7F12EFA}" type="presOf" srcId="{DAE3EDEE-F18E-4F54-8B0F-ED36A7C965D0}" destId="{EAC1804C-A950-4AF6-A1AA-7BCD29ACEEA7}" srcOrd="0" destOrd="0" presId="urn:microsoft.com/office/officeart/2005/8/layout/hProcess9"/>
    <dgm:cxn modelId="{C73A1405-3D8B-4DE6-A657-1A09EC4E142B}" type="presParOf" srcId="{908E39FD-8DC2-415B-A0D6-23A688FAC0D2}" destId="{20E6989B-3A6C-4E50-B010-A04ED5157DED}" srcOrd="3" destOrd="0" presId="urn:microsoft.com/office/officeart/2005/8/layout/hProcess9"/>
    <dgm:cxn modelId="{C773429E-EE2F-405C-AE96-85A8F0A3CA0E}" type="presParOf" srcId="{908E39FD-8DC2-415B-A0D6-23A688FAC0D2}" destId="{F5E01F70-AB51-4F78-BA49-ACFADBA8D26D}" srcOrd="4" destOrd="0" presId="urn:microsoft.com/office/officeart/2005/8/layout/hProcess9"/>
    <dgm:cxn modelId="{A5F290F2-5B42-4D47-B146-50A9B9A3F839}" type="presOf" srcId="{76574995-8893-49F5-8B57-892C75776C18}" destId="{F5E01F70-AB51-4F78-BA49-ACFADBA8D26D}" srcOrd="0" destOrd="0" presId="urn:microsoft.com/office/officeart/2005/8/layout/hProcess9"/>
    <dgm:cxn modelId="{D540FFF1-C960-4FBF-9521-E34337F9199F}" type="presParOf" srcId="{908E39FD-8DC2-415B-A0D6-23A688FAC0D2}" destId="{BD2E7C89-FCEE-472F-A20F-C149007BBAE7}" srcOrd="5" destOrd="0" presId="urn:microsoft.com/office/officeart/2005/8/layout/hProcess9"/>
    <dgm:cxn modelId="{AADB6569-9CAD-4897-ABA1-3FFAC1289242}" type="presParOf" srcId="{908E39FD-8DC2-415B-A0D6-23A688FAC0D2}" destId="{52A82CE3-2F9E-44EB-947D-0B90407B045B}" srcOrd="6" destOrd="0" presId="urn:microsoft.com/office/officeart/2005/8/layout/hProcess9"/>
    <dgm:cxn modelId="{485C59BE-1840-4ABC-9FDC-4358CD277F2A}" type="presOf" srcId="{53FB75E5-4FAD-48A7-9A48-D0D77FF5BA7E}" destId="{52A82CE3-2F9E-44EB-947D-0B90407B045B}" srcOrd="0" destOrd="0" presId="urn:microsoft.com/office/officeart/2005/8/layout/hProcess9"/>
    <dgm:cxn modelId="{814DE152-9FBF-44BF-A994-4906BA090BBD}" type="presParOf" srcId="{908E39FD-8DC2-415B-A0D6-23A688FAC0D2}" destId="{B4CD75E9-B449-40E7-8E0F-2098007C4601}" srcOrd="7" destOrd="0" presId="urn:microsoft.com/office/officeart/2005/8/layout/hProcess9"/>
    <dgm:cxn modelId="{2A169D56-0011-424C-81D0-D988636F7DB8}" type="presParOf" srcId="{908E39FD-8DC2-415B-A0D6-23A688FAC0D2}" destId="{D0E146C0-990A-44E5-A40E-6B18F9F4F97C}" srcOrd="8" destOrd="0" presId="urn:microsoft.com/office/officeart/2005/8/layout/hProcess9"/>
    <dgm:cxn modelId="{9D82FCCA-0D15-4716-A43C-BEC1669450C0}" type="presOf" srcId="{F0A92F52-C1A4-447F-8E78-2BE120844990}" destId="{D0E146C0-990A-44E5-A40E-6B18F9F4F97C}" srcOrd="0" destOrd="0" presId="urn:microsoft.com/office/officeart/2005/8/layout/hProcess9"/>
  </dgm:cxnLst>
  <dgm:bg/>
  <dgm:whole/>
  <dgm:extLst>
    <a:ext uri="http://schemas.microsoft.com/office/drawing/2008/diagram">
      <dsp:dataModelExt xmlns:dsp="http://schemas.microsoft.com/office/drawing/2008/diagram" relId="rId2" minVer="http://schemas.openxmlformats.org/drawingml/2006/main"/>
    </a:ext>
  </dgm:extLst>
</dgm:dataModel>
</file>

<file path=ppt/diagrams/drawing1.xml><?xml version="1.0" encoding="utf-8"?>
<dsp:drawing xmlns:a="http://schemas.openxmlformats.org/drawingml/2006/main" xmlns:r="http://schemas.openxmlformats.org/officeDocument/2006/relationships" xmlns:dsp="http://schemas.microsoft.com/office/drawing/2008/diagram">
  <dsp:spTree>
    <dsp:nvGrpSpPr>
      <dsp:cNvPr id="0" name=""/>
      <dsp:cNvGrpSpPr/>
    </dsp:nvGrpSpPr>
    <dsp:grpSpPr/>
    <dsp:sp modelId="{57D2EEDB-4892-43EF-8228-AA42545E7332}">
      <dsp:nvSpPr>
        <dsp:cNvPr id="0" name=""/>
        <dsp:cNvSpPr/>
      </dsp:nvSpPr>
      <dsp:spPr>
        <a:xfrm>
          <a:off x="1874867" y="0"/>
          <a:ext cx="3111481" cy="3111481"/>
        </a:xfrm>
        <a:prstGeom prst="triangl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/>
        <a:lstStyle/>
        <a:p/>
      </dsp:txBody>
    </dsp:sp>
    <dsp:sp modelId="{D5781ADF-D7BF-438B-971E-30273C38A2A8}">
      <dsp:nvSpPr>
        <dsp:cNvPr id="0" name=""/>
        <dsp:cNvSpPr/>
      </dsp:nvSpPr>
      <dsp:spPr>
        <a:xfrm>
          <a:off x="3430607" y="312819"/>
          <a:ext cx="2022462" cy="736545"/>
        </a:xfrm>
        <a:prstGeom prst="round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b="1" kern="1200" smtClean="0"/>
            <a:t>научные</a:t>
          </a:r>
          <a:endParaRPr lang="ru-RU" sz="2000" b="1" kern="1200"/>
        </a:p>
      </dsp:txBody>
      <dsp:txXfrm>
        <a:off x="3466562" y="348774"/>
        <a:ext cx="1950552" cy="664635"/>
      </dsp:txXfrm>
    </dsp:sp>
    <dsp:sp modelId="{5F1F702D-1CD7-479E-A1F0-468F010C7AD7}">
      <dsp:nvSpPr>
        <dsp:cNvPr id="0" name=""/>
        <dsp:cNvSpPr/>
      </dsp:nvSpPr>
      <dsp:spPr>
        <a:xfrm>
          <a:off x="3430607" y="1141433"/>
          <a:ext cx="2022462" cy="736545"/>
        </a:xfrm>
        <a:prstGeom prst="round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b="1" kern="1200" smtClean="0"/>
            <a:t>социальные</a:t>
          </a:r>
          <a:endParaRPr lang="ru-RU" sz="2000" b="1" kern="1200"/>
        </a:p>
      </dsp:txBody>
      <dsp:txXfrm>
        <a:off x="3466562" y="1177388"/>
        <a:ext cx="1950552" cy="664635"/>
      </dsp:txXfrm>
    </dsp:sp>
    <dsp:sp modelId="{6D8A6FD8-0B31-4A7E-926C-C155A0F1B63F}">
      <dsp:nvSpPr>
        <dsp:cNvPr id="0" name=""/>
        <dsp:cNvSpPr/>
      </dsp:nvSpPr>
      <dsp:spPr>
        <a:xfrm>
          <a:off x="3430607" y="1970047"/>
          <a:ext cx="2022462" cy="736545"/>
        </a:xfrm>
        <a:prstGeom prst="round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b="1" kern="1200" smtClean="0"/>
            <a:t>учебные</a:t>
          </a:r>
          <a:endParaRPr lang="ru-RU" sz="2000" b="1" kern="1200"/>
        </a:p>
      </dsp:txBody>
      <dsp:txXfrm>
        <a:off x="3466562" y="2006002"/>
        <a:ext cx="1950552" cy="664635"/>
      </dsp:txXfrm>
    </dsp:sp>
  </dsp:spTree>
</dsp:drawing>
</file>

<file path=ppt/diagrams/drawing2.xml><?xml version="1.0" encoding="utf-8"?>
<dsp:drawing xmlns:a="http://schemas.openxmlformats.org/drawingml/2006/main" xmlns:r="http://schemas.openxmlformats.org/officeDocument/2006/relationships" xmlns:dsp="http://schemas.microsoft.com/office/drawing/2008/diagram">
  <dsp:spTree>
    <dsp:nvGrpSpPr>
      <dsp:cNvPr id="0" name=""/>
      <dsp:cNvGrpSpPr/>
    </dsp:nvGrpSpPr>
    <dsp:grpSpPr/>
    <dsp:sp modelId="{0A2BBEA6-632D-4531-A4AF-F1AAD513D6DA}">
      <dsp:nvSpPr>
        <dsp:cNvPr id="0" name=""/>
        <dsp:cNvSpPr/>
      </dsp:nvSpPr>
      <dsp:spPr>
        <a:xfrm rot="5400000">
          <a:off x="5642978" y="-2228102"/>
          <a:ext cx="1096213" cy="5826903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chilly" dir="t"/>
        </a:scene3d>
        <a:sp3d extrusionH="1700" prstMaterial="dkEdge">
          <a:bevelT w="25400" h="6350" prst="softRound"/>
          <a:bevelB w="0" h="0" prst="convex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8590" tIns="74295" rIns="148590" bIns="74295" numCol="1" spcCol="1270" anchor="ctr" anchorCtr="0">
          <a:noAutofit/>
        </a:bodyPr>
        <a:lstStyle/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ru-RU" sz="1600" b="1" kern="1200" err="1"/>
            <a:t>Монопредметный проект</a:t>
          </a:r>
          <a:r>
            <a:rPr lang="ru-RU" sz="1600" kern="1200"/>
            <a:t>: проект по одному  учебному предемету.</a:t>
          </a:r>
        </a:p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ru-RU" sz="1600" b="1" kern="1200" err="1"/>
            <a:t>Межпредметный проект</a:t>
          </a:r>
          <a:r>
            <a:rPr lang="ru-RU" sz="1600" kern="1200"/>
            <a:t>: проект, объединяющий несколько предметных областей.</a:t>
          </a:r>
        </a:p>
      </dsp:txBody>
      <dsp:txXfrm rot="-5400000">
        <a:off x="3277633" y="190756"/>
        <a:ext cx="5773390" cy="989188"/>
      </dsp:txXfrm>
    </dsp:sp>
    <dsp:sp modelId="{60545660-48C4-4181-8E8F-692E595CA253}">
      <dsp:nvSpPr>
        <dsp:cNvPr id="0" name=""/>
        <dsp:cNvSpPr/>
      </dsp:nvSpPr>
      <dsp:spPr>
        <a:xfrm>
          <a:off x="0" y="215"/>
          <a:ext cx="3277633" cy="1370267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7630" tIns="43815" rIns="87630" bIns="43815" numCol="1" spcCol="1270" anchor="ctr" anchorCtr="0">
          <a:noAutofit/>
        </a:bodyPr>
        <a:lstStyle/>
        <a:p>
          <a:pPr lvl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300" b="1" kern="1200" smtClean="0">
              <a:solidFill>
                <a:srgbClr val="003399"/>
              </a:solidFill>
            </a:rPr>
            <a:t>По содержанию</a:t>
          </a:r>
          <a:endParaRPr lang="ru-RU" sz="2300" b="1" kern="1200">
            <a:solidFill>
              <a:srgbClr val="003399"/>
            </a:solidFill>
          </a:endParaRPr>
        </a:p>
      </dsp:txBody>
      <dsp:txXfrm>
        <a:off x="66891" y="67106"/>
        <a:ext cx="3143851" cy="1236485"/>
      </dsp:txXfrm>
    </dsp:sp>
    <dsp:sp modelId="{DDD2FE95-546C-45A7-9ACE-AD15DA07EC47}">
      <dsp:nvSpPr>
        <dsp:cNvPr id="0" name=""/>
        <dsp:cNvSpPr/>
      </dsp:nvSpPr>
      <dsp:spPr>
        <a:xfrm rot="5400000">
          <a:off x="5420188" y="-706760"/>
          <a:ext cx="1529700" cy="5821213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chilly" dir="t"/>
        </a:scene3d>
        <a:sp3d extrusionH="1700" prstMaterial="dkEdge">
          <a:bevelT w="25400" h="6350" prst="softRound"/>
          <a:bevelB w="0" h="0" prst="convex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8590" tIns="74295" rIns="148590" bIns="74295" numCol="1" spcCol="1270" anchor="ctr" anchorCtr="0">
          <a:noAutofit/>
        </a:bodyPr>
        <a:lstStyle/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ru-RU" sz="1400" b="1" kern="1200"/>
            <a:t>Индивидуальный проект</a:t>
          </a:r>
          <a:r>
            <a:rPr lang="ru-RU" sz="1400" kern="1200"/>
            <a:t>: проект, выполняемый одним учащимся.</a:t>
          </a:r>
        </a:p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ru-RU" sz="1400" b="1" kern="1200"/>
            <a:t>Парный проект</a:t>
          </a:r>
          <a:r>
            <a:rPr lang="ru-RU" sz="1400" kern="1200"/>
            <a:t>: выполняется двумя учащимися.</a:t>
          </a:r>
        </a:p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ru-RU" sz="1400" b="1" kern="1200" smtClean="0"/>
            <a:t>Групповой </a:t>
          </a:r>
          <a:r>
            <a:rPr lang="ru-RU" sz="1400" b="1" kern="1200"/>
            <a:t>проект</a:t>
          </a:r>
          <a:r>
            <a:rPr lang="ru-RU" sz="1400" kern="1200"/>
            <a:t>: проект, выполняемый группой (группами) учащихся.</a:t>
          </a:r>
        </a:p>
      </dsp:txBody>
      <dsp:txXfrm rot="-5400000">
        <a:off x="3274432" y="1513670"/>
        <a:ext cx="5746539" cy="1380352"/>
      </dsp:txXfrm>
    </dsp:sp>
    <dsp:sp modelId="{3480F2AF-15C0-4F32-B93E-1C654380B05D}">
      <dsp:nvSpPr>
        <dsp:cNvPr id="0" name=""/>
        <dsp:cNvSpPr/>
      </dsp:nvSpPr>
      <dsp:spPr>
        <a:xfrm>
          <a:off x="0" y="1518712"/>
          <a:ext cx="3274432" cy="1370267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7630" tIns="43815" rIns="87630" bIns="43815" numCol="1" spcCol="1270" anchor="ctr" anchorCtr="0">
          <a:noAutofit/>
        </a:bodyPr>
        <a:lstStyle/>
        <a:p>
          <a:pPr lvl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300" b="1" kern="1200" smtClean="0">
              <a:solidFill>
                <a:srgbClr val="003399"/>
              </a:solidFill>
            </a:rPr>
            <a:t>По организационной форме</a:t>
          </a:r>
          <a:endParaRPr lang="ru-RU" sz="2300" b="1" kern="1200">
            <a:solidFill>
              <a:srgbClr val="003399"/>
            </a:solidFill>
          </a:endParaRPr>
        </a:p>
      </dsp:txBody>
      <dsp:txXfrm>
        <a:off x="66891" y="1585603"/>
        <a:ext cx="3140650" cy="1236485"/>
      </dsp:txXfrm>
    </dsp:sp>
    <dsp:sp modelId="{EB038615-371A-412C-B202-4A24FCDB111F}">
      <dsp:nvSpPr>
        <dsp:cNvPr id="0" name=""/>
        <dsp:cNvSpPr/>
      </dsp:nvSpPr>
      <dsp:spPr>
        <a:xfrm rot="5400000">
          <a:off x="5642978" y="808892"/>
          <a:ext cx="1096213" cy="5826903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chilly" dir="t"/>
        </a:scene3d>
        <a:sp3d extrusionH="1700" prstMaterial="dkEdge">
          <a:bevelT w="25400" h="6350" prst="softRound"/>
          <a:bevelB w="0" h="0" prst="convex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2390" tIns="36195" rIns="72390" bIns="36195" numCol="1" spcCol="1270" anchor="ctr" anchorCtr="0">
          <a:noAutofit/>
        </a:bodyPr>
        <a:lstStyle/>
        <a:p>
          <a:pPr marL="171450" lvl="1" indent="-171450" algn="l" defTabSz="8445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ru-RU" sz="1900" b="1" kern="1200" smtClean="0"/>
            <a:t>Мини-проект</a:t>
          </a:r>
          <a:r>
            <a:rPr lang="ru-RU" sz="1900" kern="1200" smtClean="0"/>
            <a:t>: один урок.</a:t>
          </a:r>
          <a:endParaRPr lang="ru-RU" sz="1900" kern="1200"/>
        </a:p>
        <a:p>
          <a:pPr marL="171450" lvl="1" indent="-171450" algn="l" defTabSz="8445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ru-RU" sz="1900" b="1" kern="1200" smtClean="0"/>
            <a:t>Кратковременный:</a:t>
          </a:r>
          <a:r>
            <a:rPr lang="ru-RU" sz="1900" kern="1200" smtClean="0"/>
            <a:t> несколько уроков</a:t>
          </a:r>
          <a:r>
            <a:rPr lang="ru-RU" sz="1900" b="1" kern="1200" smtClean="0"/>
            <a:t>.</a:t>
          </a:r>
          <a:endParaRPr lang="ru-RU" sz="1900" kern="1200"/>
        </a:p>
        <a:p>
          <a:pPr marL="171450" lvl="1" indent="-171450" algn="l" defTabSz="8445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ru-RU" sz="1900" b="1" kern="1200" err="1" smtClean="0"/>
            <a:t>Долговоременный</a:t>
          </a:r>
          <a:r>
            <a:rPr lang="ru-RU" sz="1900" kern="1200"/>
            <a:t>: от недели до года.</a:t>
          </a:r>
        </a:p>
      </dsp:txBody>
      <dsp:txXfrm rot="-5400000">
        <a:off x="3277632" y="3227750"/>
        <a:ext cx="5773390" cy="989188"/>
      </dsp:txXfrm>
    </dsp:sp>
    <dsp:sp modelId="{1829AD59-9799-42FE-8FC9-5B5B2CA4030F}">
      <dsp:nvSpPr>
        <dsp:cNvPr id="0" name=""/>
        <dsp:cNvSpPr/>
      </dsp:nvSpPr>
      <dsp:spPr>
        <a:xfrm>
          <a:off x="0" y="3037210"/>
          <a:ext cx="3277633" cy="1370267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7630" tIns="43815" rIns="87630" bIns="43815" numCol="1" spcCol="1270" anchor="ctr" anchorCtr="0">
          <a:noAutofit/>
        </a:bodyPr>
        <a:lstStyle/>
        <a:p>
          <a:pPr lvl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300" b="1" kern="1200" smtClean="0">
              <a:solidFill>
                <a:srgbClr val="003399"/>
              </a:solidFill>
            </a:rPr>
            <a:t>По времени</a:t>
          </a:r>
          <a:r>
            <a:rPr lang="en-US" sz="2300" b="1" kern="1200" smtClean="0">
              <a:solidFill>
                <a:srgbClr val="003399"/>
              </a:solidFill>
            </a:rPr>
            <a:t>  </a:t>
          </a:r>
          <a:r>
            <a:rPr lang="ru-RU" sz="2300" b="1" kern="1200" smtClean="0">
              <a:solidFill>
                <a:srgbClr val="003399"/>
              </a:solidFill>
            </a:rPr>
            <a:t>выполнения</a:t>
          </a:r>
          <a:endParaRPr lang="ru-RU" sz="2300" b="1" kern="1200">
            <a:solidFill>
              <a:srgbClr val="003399"/>
            </a:solidFill>
          </a:endParaRPr>
        </a:p>
      </dsp:txBody>
      <dsp:txXfrm>
        <a:off x="66891" y="3104101"/>
        <a:ext cx="3143851" cy="1236485"/>
      </dsp:txXfrm>
    </dsp:sp>
    <dsp:sp modelId="{8A7A6028-1432-4E25-A3C2-623BEFBBA08F}">
      <dsp:nvSpPr>
        <dsp:cNvPr id="0" name=""/>
        <dsp:cNvSpPr/>
      </dsp:nvSpPr>
      <dsp:spPr>
        <a:xfrm rot="5400000">
          <a:off x="5642978" y="2247672"/>
          <a:ext cx="1096213" cy="5826903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chilly" dir="t"/>
        </a:scene3d>
        <a:sp3d extrusionH="1700" prstMaterial="dkEdge">
          <a:bevelT w="25400" h="6350" prst="softRound"/>
          <a:bevelB w="0" h="0" prst="convex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2390" tIns="36195" rIns="72390" bIns="36195" numCol="1" spcCol="1270" anchor="ctr" anchorCtr="0">
          <a:noAutofit/>
        </a:bodyPr>
        <a:lstStyle/>
        <a:p>
          <a:pPr marL="171450" lvl="1" indent="-171450" algn="l" defTabSz="8445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ru-RU" sz="1900" kern="1200" smtClean="0"/>
            <a:t>Внутренний </a:t>
          </a:r>
          <a:r>
            <a:rPr lang="ru-RU" sz="1900" kern="1200"/>
            <a:t>(</a:t>
          </a:r>
          <a:r>
            <a:rPr lang="ru-RU" sz="1900" kern="1200" smtClean="0"/>
            <a:t>региональный)</a:t>
          </a:r>
          <a:endParaRPr lang="ru-RU" sz="1900" kern="1200"/>
        </a:p>
        <a:p>
          <a:pPr marL="171450" lvl="1" indent="-171450" algn="l" defTabSz="8445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ru-RU" sz="1900" kern="1200" smtClean="0"/>
            <a:t>Международный</a:t>
          </a:r>
          <a:endParaRPr lang="ru-RU" sz="1900" kern="1200"/>
        </a:p>
      </dsp:txBody>
      <dsp:txXfrm rot="-5400000">
        <a:off x="3277633" y="4666530"/>
        <a:ext cx="5773390" cy="989188"/>
      </dsp:txXfrm>
    </dsp:sp>
    <dsp:sp modelId="{78509C1E-5B94-43D3-8461-6908CD62A88C}">
      <dsp:nvSpPr>
        <dsp:cNvPr id="0" name=""/>
        <dsp:cNvSpPr/>
      </dsp:nvSpPr>
      <dsp:spPr>
        <a:xfrm>
          <a:off x="0" y="4475991"/>
          <a:ext cx="3277633" cy="1370267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7630" tIns="43815" rIns="87630" bIns="43815" numCol="1" spcCol="1270" anchor="ctr" anchorCtr="0">
          <a:noAutofit/>
        </a:bodyPr>
        <a:lstStyle/>
        <a:p>
          <a:pPr lvl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300" b="1" kern="1200" smtClean="0">
              <a:solidFill>
                <a:srgbClr val="003399"/>
              </a:solidFill>
            </a:rPr>
            <a:t>По характеру контактов</a:t>
          </a:r>
          <a:endParaRPr lang="ru-RU" sz="2300" b="1" kern="1200">
            <a:solidFill>
              <a:srgbClr val="003399"/>
            </a:solidFill>
          </a:endParaRPr>
        </a:p>
      </dsp:txBody>
      <dsp:txXfrm>
        <a:off x="66891" y="4542882"/>
        <a:ext cx="3143851" cy="1236485"/>
      </dsp:txXfrm>
    </dsp:sp>
  </dsp:spTree>
</dsp:drawing>
</file>

<file path=ppt/diagrams/drawing3.xml><?xml version="1.0" encoding="utf-8"?>
<dsp:drawing xmlns:a="http://schemas.openxmlformats.org/drawingml/2006/main" xmlns:r="http://schemas.openxmlformats.org/officeDocument/2006/relationships" xmlns:dsp="http://schemas.microsoft.com/office/drawing/2008/diagram">
  <dsp:spTree>
    <dsp:nvGrpSpPr>
      <dsp:cNvPr id="0" name=""/>
      <dsp:cNvGrpSpPr/>
    </dsp:nvGrpSpPr>
    <dsp:grpSpPr/>
    <dsp:sp modelId="{19B97626-F728-4ED8-86CF-4591FEDEF2EF}">
      <dsp:nvSpPr>
        <dsp:cNvPr id="0" name=""/>
        <dsp:cNvSpPr/>
      </dsp:nvSpPr>
      <dsp:spPr>
        <a:xfrm rot="5400000">
          <a:off x="5649880" y="-2331902"/>
          <a:ext cx="832638" cy="5709364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chilly" dir="t"/>
        </a:scene3d>
        <a:sp3d extrusionH="1700" prstMaterial="dkEdge">
          <a:bevelT w="25400" h="6350" prst="softRound"/>
          <a:bevelB w="0" h="0" prst="convex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4780" tIns="72390" rIns="144780" bIns="72390" numCol="1" spcCol="1270" anchor="ctr" anchorCtr="0">
          <a:noAutofit/>
        </a:bodyPr>
        <a:lstStyle/>
        <a:p>
          <a:pPr marL="114300" lvl="1" indent="-114300" algn="l" defTabSz="5334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ru-RU" sz="1200" kern="1200"/>
            <a:t> </a:t>
          </a:r>
          <a:r>
            <a:rPr lang="ru-RU" sz="1800" kern="1200"/>
            <a:t>предполагают доказательство или опровержение какой-либо гипотезы, проведение экспериментов, научное описание изучаемых явлений.</a:t>
          </a:r>
        </a:p>
      </dsp:txBody>
      <dsp:txXfrm rot="-5400000">
        <a:off x="3211517" y="147107"/>
        <a:ext cx="5668718" cy="751346"/>
      </dsp:txXfrm>
    </dsp:sp>
    <dsp:sp modelId="{64709627-E47A-485B-B19C-D6A55ACA7249}">
      <dsp:nvSpPr>
        <dsp:cNvPr id="0" name=""/>
        <dsp:cNvSpPr/>
      </dsp:nvSpPr>
      <dsp:spPr>
        <a:xfrm>
          <a:off x="50242" y="0"/>
          <a:ext cx="3211517" cy="1040798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38100" rIns="76200" bIns="381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b="1" kern="1200">
              <a:solidFill>
                <a:srgbClr val="003399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Исследовательские проекты</a:t>
          </a:r>
        </a:p>
      </dsp:txBody>
      <dsp:txXfrm>
        <a:off x="101050" y="50808"/>
        <a:ext cx="3109902" cy="939183"/>
      </dsp:txXfrm>
    </dsp:sp>
    <dsp:sp modelId="{B5F9805C-CCB9-437F-AC96-752AD54CD287}">
      <dsp:nvSpPr>
        <dsp:cNvPr id="0" name=""/>
        <dsp:cNvSpPr/>
      </dsp:nvSpPr>
      <dsp:spPr>
        <a:xfrm rot="5400000">
          <a:off x="5649880" y="-1239064"/>
          <a:ext cx="832638" cy="5709364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chilly" dir="t"/>
        </a:scene3d>
        <a:sp3d extrusionH="1700" prstMaterial="dkEdge">
          <a:bevelT w="25400" h="6350" prst="softRound"/>
          <a:bevelB w="0" h="0" prst="convex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4780" tIns="72390" rIns="144780" bIns="72390" numCol="1" spcCol="1270" anchor="ctr" anchorCtr="0">
          <a:noAutofit/>
        </a:bodyPr>
        <a:lstStyle/>
        <a:p>
          <a:pPr marL="114300" lvl="1" indent="-114300" algn="l" defTabSz="5334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ru-RU" sz="1200" kern="1200"/>
            <a:t> </a:t>
          </a:r>
          <a:r>
            <a:rPr lang="ru-RU" sz="1800" kern="1200"/>
            <a:t>направлены на решение практических задач, результат выполнения проекта – конкретный полезный предмет, модель, учебное пособие и т.п.  </a:t>
          </a:r>
        </a:p>
      </dsp:txBody>
      <dsp:txXfrm rot="-5400000">
        <a:off x="3211517" y="1239945"/>
        <a:ext cx="5668718" cy="751346"/>
      </dsp:txXfrm>
    </dsp:sp>
    <dsp:sp modelId="{0E17FDCA-167B-4045-B78A-8A2AE0014723}">
      <dsp:nvSpPr>
        <dsp:cNvPr id="0" name=""/>
        <dsp:cNvSpPr/>
      </dsp:nvSpPr>
      <dsp:spPr>
        <a:xfrm>
          <a:off x="50242" y="1133218"/>
          <a:ext cx="3211517" cy="1040798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38100" rIns="76200" bIns="381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kern="1200"/>
            <a:t> </a:t>
          </a:r>
          <a:r>
            <a:rPr lang="ru-RU" sz="2000" b="1" kern="1200">
              <a:solidFill>
                <a:srgbClr val="003399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Практико-ориентированные проекты</a:t>
          </a:r>
        </a:p>
      </dsp:txBody>
      <dsp:txXfrm>
        <a:off x="101050" y="1184026"/>
        <a:ext cx="3109902" cy="939183"/>
      </dsp:txXfrm>
    </dsp:sp>
    <dsp:sp modelId="{551C06C8-E676-4593-B6C1-E203F3B44B30}">
      <dsp:nvSpPr>
        <dsp:cNvPr id="0" name=""/>
        <dsp:cNvSpPr/>
      </dsp:nvSpPr>
      <dsp:spPr>
        <a:xfrm rot="5400000">
          <a:off x="5649880" y="-146226"/>
          <a:ext cx="832638" cy="5709364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chilly" dir="t"/>
        </a:scene3d>
        <a:sp3d extrusionH="1700" prstMaterial="dkEdge">
          <a:bevelT w="25400" h="6350" prst="softRound"/>
          <a:bevelB w="0" h="0" prst="convex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4780" tIns="72390" rIns="144780" bIns="72390" numCol="1" spcCol="1270" anchor="ctr" anchorCtr="0">
          <a:noAutofit/>
        </a:bodyPr>
        <a:lstStyle/>
        <a:p>
          <a:pPr marL="114300" lvl="1" indent="-114300" algn="l" defTabSz="5334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ru-RU" sz="1200" kern="1200"/>
            <a:t> </a:t>
          </a:r>
          <a:r>
            <a:rPr lang="ru-RU" sz="1800" kern="1200"/>
            <a:t>направлены на сбор информации о каком-либо предмете или явлении (например, проведение опроса школьников для публикации в школьной газете и т.п.).</a:t>
          </a:r>
        </a:p>
      </dsp:txBody>
      <dsp:txXfrm rot="-5400000">
        <a:off x="3211517" y="2332783"/>
        <a:ext cx="5668718" cy="751346"/>
      </dsp:txXfrm>
    </dsp:sp>
    <dsp:sp modelId="{3C3D1AA4-BB68-435A-8338-33AB84488CFA}">
      <dsp:nvSpPr>
        <dsp:cNvPr id="0" name=""/>
        <dsp:cNvSpPr/>
      </dsp:nvSpPr>
      <dsp:spPr>
        <a:xfrm>
          <a:off x="0" y="2188056"/>
          <a:ext cx="3211517" cy="1040798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38100" rIns="76200" bIns="381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kern="1200"/>
            <a:t> </a:t>
          </a:r>
          <a:r>
            <a:rPr lang="ru-RU" sz="2000" b="1" kern="1200">
              <a:solidFill>
                <a:srgbClr val="003399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Информационные проекты</a:t>
          </a:r>
        </a:p>
      </dsp:txBody>
      <dsp:txXfrm>
        <a:off x="50808" y="2238864"/>
        <a:ext cx="3109902" cy="939183"/>
      </dsp:txXfrm>
    </dsp:sp>
    <dsp:sp modelId="{EEC97C40-CD8D-4C63-AAF8-F0FAEC711193}">
      <dsp:nvSpPr>
        <dsp:cNvPr id="0" name=""/>
        <dsp:cNvSpPr/>
      </dsp:nvSpPr>
      <dsp:spPr>
        <a:xfrm rot="5400000">
          <a:off x="5649880" y="946611"/>
          <a:ext cx="832638" cy="5709364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chilly" dir="t"/>
        </a:scene3d>
        <a:sp3d extrusionH="1700" prstMaterial="dkEdge">
          <a:bevelT w="25400" h="6350" prst="softRound"/>
          <a:bevelB w="0" h="0" prst="convex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7150" tIns="28575" rIns="57150" bIns="28575" numCol="1" spcCol="1270" anchor="ctr" anchorCtr="0">
          <a:noAutofit/>
        </a:bodyPr>
        <a:lstStyle/>
        <a:p>
          <a:pPr marL="114300" lvl="1" indent="-114300" algn="l" defTabSz="5334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endParaRPr lang="ru-RU" sz="1200" kern="1200"/>
        </a:p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ru-RU" sz="1800" kern="1200"/>
            <a:t>результатом становится создание  литературных произведений, произведения изобразительного или декоративно-прикладного искусства, видеофильмов.</a:t>
          </a:r>
        </a:p>
      </dsp:txBody>
      <dsp:txXfrm rot="-5400000">
        <a:off x="3211517" y="3425620"/>
        <a:ext cx="5668718" cy="751346"/>
      </dsp:txXfrm>
    </dsp:sp>
    <dsp:sp modelId="{157EFBF3-9DE5-418E-9AD6-DB78A7709BEF}">
      <dsp:nvSpPr>
        <dsp:cNvPr id="0" name=""/>
        <dsp:cNvSpPr/>
      </dsp:nvSpPr>
      <dsp:spPr>
        <a:xfrm>
          <a:off x="0" y="3283059"/>
          <a:ext cx="3211517" cy="1040798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38100" rIns="76200" bIns="381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b="1" kern="1200">
              <a:solidFill>
                <a:srgbClr val="003399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Творческие проекты</a:t>
          </a:r>
        </a:p>
      </dsp:txBody>
      <dsp:txXfrm>
        <a:off x="50808" y="3333867"/>
        <a:ext cx="3109902" cy="939183"/>
      </dsp:txXfrm>
    </dsp:sp>
    <dsp:sp modelId="{3DB5A58F-26FC-4D08-980E-129812398C40}">
      <dsp:nvSpPr>
        <dsp:cNvPr id="0" name=""/>
        <dsp:cNvSpPr/>
      </dsp:nvSpPr>
      <dsp:spPr>
        <a:xfrm rot="5400000">
          <a:off x="5649880" y="2039449"/>
          <a:ext cx="832638" cy="5709364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chilly" dir="t"/>
        </a:scene3d>
        <a:sp3d extrusionH="1700" prstMaterial="dkEdge">
          <a:bevelT w="25400" h="6350" prst="softRound"/>
          <a:bevelB w="0" h="0" prst="convex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7150" tIns="28575" rIns="57150" bIns="28575" numCol="1" spcCol="1270" anchor="ctr" anchorCtr="0">
          <a:noAutofit/>
        </a:bodyPr>
        <a:lstStyle/>
        <a:p>
          <a:pPr marL="114300" lvl="1" indent="-114300" algn="l" defTabSz="6667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endParaRPr lang="ru-RU" sz="1500" kern="1200"/>
        </a:p>
        <a:p>
          <a:pPr marL="114300" lvl="1" indent="-114300" algn="l" defTabSz="6667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ru-RU" sz="1500" kern="1200"/>
            <a:t>предполагают подготовку какого-либо мероприятия (игры, состязания, викторины, экскурсии и т.п.).</a:t>
          </a:r>
        </a:p>
      </dsp:txBody>
      <dsp:txXfrm rot="-5400000">
        <a:off x="3211517" y="4518458"/>
        <a:ext cx="5668718" cy="751346"/>
      </dsp:txXfrm>
    </dsp:sp>
    <dsp:sp modelId="{9F0B48E9-408F-4DE9-9D5D-24DCA1A91544}">
      <dsp:nvSpPr>
        <dsp:cNvPr id="0" name=""/>
        <dsp:cNvSpPr/>
      </dsp:nvSpPr>
      <dsp:spPr>
        <a:xfrm>
          <a:off x="0" y="4373732"/>
          <a:ext cx="3211517" cy="1040798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38100" rIns="76200" bIns="381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b="1" kern="1200">
              <a:solidFill>
                <a:srgbClr val="003399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Игровые проекты</a:t>
          </a:r>
        </a:p>
      </dsp:txBody>
      <dsp:txXfrm>
        <a:off x="50808" y="4424540"/>
        <a:ext cx="3109902" cy="939183"/>
      </dsp:txXfrm>
    </dsp:sp>
  </dsp:spTree>
</dsp:drawing>
</file>

<file path=ppt/diagrams/drawing4.xml><?xml version="1.0" encoding="utf-8"?>
<dsp:drawing xmlns:a="http://schemas.openxmlformats.org/drawingml/2006/main" xmlns:r="http://schemas.openxmlformats.org/officeDocument/2006/relationships" xmlns:dsp="http://schemas.microsoft.com/office/drawing/2008/diagram">
  <dsp:spTree>
    <dsp:nvGrpSpPr>
      <dsp:cNvPr id="0" name=""/>
      <dsp:cNvGrpSpPr/>
    </dsp:nvGrpSpPr>
    <dsp:grpSpPr/>
    <dsp:sp modelId="{69C45D9B-EEC1-49FC-AA27-8EEED8D4646F}">
      <dsp:nvSpPr>
        <dsp:cNvPr id="0" name=""/>
        <dsp:cNvSpPr/>
      </dsp:nvSpPr>
      <dsp:spPr>
        <a:xfrm>
          <a:off x="655149" y="0"/>
          <a:ext cx="7425030" cy="4572000"/>
        </a:xfrm>
        <a:prstGeom prst="rightArrow">
          <a:avLst/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/>
        <a:lstStyle/>
        <a:p/>
      </dsp:txBody>
    </dsp:sp>
    <dsp:sp modelId="{E701AA44-E8EC-4F21-8B64-C6A908C27780}">
      <dsp:nvSpPr>
        <dsp:cNvPr id="0" name=""/>
        <dsp:cNvSpPr/>
      </dsp:nvSpPr>
      <dsp:spPr>
        <a:xfrm>
          <a:off x="3838" y="1371599"/>
          <a:ext cx="1678394" cy="182880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1910" tIns="41910" rIns="41910" bIns="41910" numCol="1" spcCol="1270" anchor="ctr" anchorCtr="0">
          <a:noAutofit/>
        </a:bodyPr>
        <a:lstStyle/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120" b="1" kern="1200" smtClean="0">
              <a:solidFill>
                <a:schemeClr val="bg1"/>
              </a:solidFill>
            </a:rPr>
            <a:t> </a:t>
          </a:r>
          <a:r>
            <a:rPr lang="en-US" sz="1120" b="1" kern="1200" smtClean="0">
              <a:solidFill>
                <a:schemeClr val="bg1"/>
              </a:solidFill>
            </a:rPr>
            <a:t>I</a:t>
          </a:r>
          <a:endParaRPr lang="ru-RU" sz="1100" b="1" kern="1200" smtClean="0">
            <a:solidFill>
              <a:schemeClr val="bg1"/>
            </a:solidFill>
          </a:endParaRPr>
        </a:p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120" b="1" kern="1200" smtClean="0">
              <a:solidFill>
                <a:schemeClr val="bg1"/>
              </a:solidFill>
            </a:rPr>
            <a:t>Подготовительный</a:t>
          </a:r>
          <a:endParaRPr lang="ru-RU" sz="1100" b="1" kern="1200">
            <a:solidFill>
              <a:schemeClr val="bg1"/>
            </a:solidFill>
          </a:endParaRPr>
        </a:p>
      </dsp:txBody>
      <dsp:txXfrm>
        <a:off x="85770" y="1453532"/>
        <a:ext cx="1514529" cy="1664935"/>
      </dsp:txXfrm>
    </dsp:sp>
    <dsp:sp modelId="{EAC1804C-A950-4AF6-A1AA-7BCD29ACEEA7}">
      <dsp:nvSpPr>
        <dsp:cNvPr id="0" name=""/>
        <dsp:cNvSpPr/>
      </dsp:nvSpPr>
      <dsp:spPr>
        <a:xfrm>
          <a:off x="1766153" y="1371599"/>
          <a:ext cx="1678394" cy="182880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1910" tIns="41910" rIns="41910" bIns="41910" numCol="1" spcCol="1270" anchor="ctr" anchorCtr="0">
          <a:noAutofit/>
        </a:bodyPr>
        <a:lstStyle/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120" b="1" kern="1200" smtClean="0">
              <a:solidFill>
                <a:schemeClr val="bg1"/>
              </a:solidFill>
            </a:rPr>
            <a:t>II</a:t>
          </a:r>
          <a:endParaRPr lang="ru-RU" sz="1100" b="1" kern="1200" smtClean="0">
            <a:solidFill>
              <a:schemeClr val="bg1"/>
            </a:solidFill>
          </a:endParaRPr>
        </a:p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120" b="1" kern="1200" smtClean="0">
              <a:solidFill>
                <a:schemeClr val="bg1"/>
              </a:solidFill>
            </a:rPr>
            <a:t>Планирование</a:t>
          </a:r>
          <a:endParaRPr lang="ru-RU" sz="1100" b="1" kern="1200">
            <a:solidFill>
              <a:schemeClr val="bg1"/>
            </a:solidFill>
          </a:endParaRPr>
        </a:p>
      </dsp:txBody>
      <dsp:txXfrm>
        <a:off x="1848085" y="1453532"/>
        <a:ext cx="1514529" cy="1664935"/>
      </dsp:txXfrm>
    </dsp:sp>
    <dsp:sp modelId="{F5E01F70-AB51-4F78-BA49-ACFADBA8D26D}">
      <dsp:nvSpPr>
        <dsp:cNvPr id="0" name=""/>
        <dsp:cNvSpPr/>
      </dsp:nvSpPr>
      <dsp:spPr>
        <a:xfrm>
          <a:off x="3528467" y="1371599"/>
          <a:ext cx="1678394" cy="182880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1910" tIns="41910" rIns="41910" bIns="41910" numCol="1" spcCol="1270" anchor="ctr" anchorCtr="0">
          <a:noAutofit/>
        </a:bodyPr>
        <a:lstStyle/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120" b="1" kern="1200" smtClean="0">
              <a:solidFill>
                <a:schemeClr val="bg1"/>
              </a:solidFill>
            </a:rPr>
            <a:t>III</a:t>
          </a:r>
        </a:p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120" b="1" kern="1200" smtClean="0">
              <a:solidFill>
                <a:schemeClr val="bg1"/>
              </a:solidFill>
            </a:rPr>
            <a:t> </a:t>
          </a:r>
          <a:r>
            <a:rPr lang="ru-RU" sz="1120" b="1" kern="1200" smtClean="0">
              <a:solidFill>
                <a:schemeClr val="bg1"/>
              </a:solidFill>
            </a:rPr>
            <a:t>Реализация проекта</a:t>
          </a:r>
          <a:endParaRPr lang="ru-RU" sz="1100" b="1" kern="1200">
            <a:solidFill>
              <a:schemeClr val="bg1"/>
            </a:solidFill>
          </a:endParaRPr>
        </a:p>
      </dsp:txBody>
      <dsp:txXfrm>
        <a:off x="3610399" y="1453532"/>
        <a:ext cx="1514529" cy="1664935"/>
      </dsp:txXfrm>
    </dsp:sp>
    <dsp:sp modelId="{52A82CE3-2F9E-44EB-947D-0B90407B045B}">
      <dsp:nvSpPr>
        <dsp:cNvPr id="0" name=""/>
        <dsp:cNvSpPr/>
      </dsp:nvSpPr>
      <dsp:spPr>
        <a:xfrm>
          <a:off x="5290782" y="1371599"/>
          <a:ext cx="1678394" cy="182880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1910" tIns="41910" rIns="41910" bIns="41910" numCol="1" spcCol="1270" anchor="ctr" anchorCtr="0">
          <a:noAutofit/>
        </a:bodyPr>
        <a:lstStyle/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120" b="1" kern="1200" smtClean="0">
              <a:solidFill>
                <a:schemeClr val="bg1"/>
              </a:solidFill>
            </a:rPr>
            <a:t>IV</a:t>
          </a:r>
        </a:p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120" b="1" kern="1200" smtClean="0">
              <a:solidFill>
                <a:schemeClr val="bg1"/>
              </a:solidFill>
            </a:rPr>
            <a:t>Презентация</a:t>
          </a:r>
          <a:endParaRPr lang="ru-RU" sz="1100" b="1" kern="1200">
            <a:solidFill>
              <a:schemeClr val="bg1"/>
            </a:solidFill>
          </a:endParaRPr>
        </a:p>
      </dsp:txBody>
      <dsp:txXfrm>
        <a:off x="5372714" y="1453532"/>
        <a:ext cx="1514529" cy="1664935"/>
      </dsp:txXfrm>
    </dsp:sp>
    <dsp:sp modelId="{D0E146C0-990A-44E5-A40E-6B18F9F4F97C}">
      <dsp:nvSpPr>
        <dsp:cNvPr id="0" name=""/>
        <dsp:cNvSpPr/>
      </dsp:nvSpPr>
      <dsp:spPr>
        <a:xfrm>
          <a:off x="7053096" y="1371599"/>
          <a:ext cx="1678394" cy="182880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1910" tIns="41910" rIns="41910" bIns="41910" numCol="1" spcCol="1270" anchor="ctr" anchorCtr="0">
          <a:noAutofit/>
        </a:bodyPr>
        <a:lstStyle/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120" b="1" kern="1200" smtClean="0">
              <a:solidFill>
                <a:schemeClr val="bg1"/>
              </a:solidFill>
            </a:rPr>
            <a:t>V</a:t>
          </a:r>
          <a:endParaRPr lang="ru-RU" sz="1100" b="1" kern="1200" smtClean="0">
            <a:solidFill>
              <a:schemeClr val="bg1"/>
            </a:solidFill>
          </a:endParaRPr>
        </a:p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120" b="1" kern="1200" smtClean="0">
              <a:solidFill>
                <a:schemeClr val="bg1"/>
              </a:solidFill>
            </a:rPr>
            <a:t>Осмысление</a:t>
          </a:r>
        </a:p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120" b="1" kern="1200" smtClean="0">
              <a:solidFill>
                <a:schemeClr val="bg1"/>
              </a:solidFill>
            </a:rPr>
            <a:t> и оценка</a:t>
          </a:r>
          <a:endParaRPr lang="ru-RU" sz="1100" b="1" kern="1200">
            <a:solidFill>
              <a:schemeClr val="bg1"/>
            </a:solidFill>
          </a:endParaRPr>
        </a:p>
      </dsp:txBody>
      <dsp:txXfrm>
        <a:off x="7135028" y="1453532"/>
        <a:ext cx="1514529" cy="1664935"/>
      </dsp:txXfrm>
    </dsp:sp>
  </dsp:spTree>
</dsp:drawing>
</file>

<file path=ppt/diagrams/layout1.xml><?xml version="1.0" encoding="utf-8"?>
<dgm:layoutDef xmlns:a="http://schemas.openxmlformats.org/drawingml/2006/main" xmlns:r="http://schemas.openxmlformats.org/officeDocument/2006/relationships" xmlns:dgm="http://schemas.openxmlformats.org/drawingml/2006/diagram" uniqueId="urn:microsoft.com/office/officeart/2005/8/layout/pyramid2">
  <dgm:title val=""/>
  <dgm:desc val=""/>
  <dgm:catLst>
    <dgm:cat type="pyramid" pri="3000"/>
    <dgm:cat type="list" pri="21000"/>
    <dgm:cat type="convert" pri="17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compositeShape">
    <dgm:alg type="composite"/>
    <dgm:shape r:blip="">
      <dgm:adjLst/>
    </dgm:shape>
    <dgm:presOf/>
    <dgm:varLst>
      <dgm:dir/>
      <dgm:resizeHandles/>
    </dgm:varLst>
    <dgm:choose name="Name0">
      <dgm:if name="Name1" func="var" arg="dir" op="equ" val="norm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l" for="ch" forName="theList" refType="w" refFor="ch" refForName="pyramid" fact="0.5"/>
          <dgm:constr type="h" for="des" forName="aSpace" refType="h" fact="0.1"/>
        </dgm:constrLst>
      </dgm:if>
      <dgm:else name="Name2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r" for="ch" forName="theList" refType="w" refFor="ch" refForName="pyramid" fact="0.5"/>
          <dgm:constr type="h" for="des" forName="aSpace" refType="h" fact="0.1"/>
        </dgm:constrLst>
      </dgm:else>
    </dgm:choose>
    <dgm:ruleLst/>
    <dgm:choose name="Name3">
      <dgm:if name="Name4" axis="ch" ptType="node" func="cnt" op="gte" val="1">
        <dgm:layoutNode name="pyramid" styleLbl="node1">
          <dgm:alg type="sp"/>
          <dgm:shape type="triangle" r:blip="">
            <dgm:adjLst/>
          </dgm:shape>
          <dgm:presOf/>
          <dgm:constrLst/>
          <dgm:ruleLst/>
        </dgm:layoutNode>
        <dgm:layoutNode name="theList">
          <dgm:alg type="lin">
            <dgm:param type="linDir" val="fromT"/>
          </dgm:alg>
          <dgm:shape r:blip="">
            <dgm:adjLst/>
          </dgm:shape>
          <dgm:presOf/>
          <dgm:constrLst>
            <dgm:constr type="w" for="ch" forName="aNode" refType="w"/>
            <dgm:constr type="h" for="ch" forName="aNode" refType="h"/>
            <dgm:constr type="primFontSz" for="ch" ptType="node" op="equ"/>
          </dgm:constrLst>
          <dgm:ruleLst/>
          <dgm:forEach name="aNodeForEach" axis="ch" ptType="node">
            <dgm:layoutNode name="aNode" styleLbl="fgAcc1">
              <dgm:varLst>
                <dgm:bulletEnabled val="1"/>
              </dgm:varLst>
              <dgm:alg type="tx"/>
              <dgm:shape type="roundRect" r:blip="">
                <dgm:adjLst/>
              </dgm:shape>
              <dgm:presOf axis="desOrSelf" ptType="node"/>
              <dgm:constrLst>
                <dgm:constr type="primFontSz" val="65"/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/>
              </dgm:ruleLst>
            </dgm:layoutNode>
            <dgm:layoutNode name="aSpace">
              <dgm:alg type="sp"/>
              <dgm:shape r:blip="">
                <dgm:adjLst/>
              </dgm:shape>
              <dgm:presOf/>
              <dgm:constrLst/>
              <dgm:ruleLst/>
            </dgm:layoutNode>
          </dgm:forEach>
        </dgm:layoutNode>
      </dgm:if>
      <dgm:else name="Name5"/>
    </dgm:choose>
  </dgm:layoutNode>
</dgm:layoutDef>
</file>

<file path=ppt/diagrams/layout2.xml><?xml version="1.0" encoding="utf-8"?>
<dgm:layoutDef xmlns:a="http://schemas.openxmlformats.org/drawingml/2006/main" xmlns:r="http://schemas.openxmlformats.org/officeDocument/2006/relationships" xmlns:dgm="http://schemas.openxmlformats.org/drawingml/2006/diagram" uniqueId="urn:microsoft.com/office/officeart/2005/8/layout/vList5">
  <dgm:title val=""/>
  <dgm:desc val=""/>
  <dgm:catLst>
    <dgm:cat type="list" pri="15000"/>
    <dgm:cat type="convert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5"/>
      <dgm:constr type="primFontSz" for="des" forName="parentText" op="equ" val="65"/>
      <dgm:constr type="secFontSz" for="des" forName="descendantText" op="equ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r:blip="">
          <dgm:adjLst/>
        </dgm:shape>
        <dgm:presOf/>
        <dgm:constrLst>
          <dgm:constr type="w" for="ch" forName="parentText" refType="w" fact="0.36"/>
          <dgm:constr type="w" for="ch" forName="descendantText" refType="w" fact="0.64"/>
          <dgm:constr type="h" for="ch" forName="parentText" refType="h"/>
          <dgm:constr type="h" for="ch" forName="descendantText" refType="h" refFor="ch" refForName="parentText" fact="0.8"/>
        </dgm:constrLst>
        <dgm:ruleLst/>
        <dgm:layoutNode name="parentText">
          <dgm:varLst>
            <dgm:chMax val="1"/>
            <dgm:bulletEnabled val="1"/>
          </dgm:varLst>
          <dgm:alg type="tx"/>
          <dgm:shape type="roundRect" r:blip="" zOrderOff="3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/>
          </dgm:ruleLst>
        </dgm:layoutNode>
        <dgm:choose name="Name8">
          <dgm:if name="Name9" axis="ch" ptType="node" func="cnt" op="gte" val="1">
            <dgm:layoutNode name="descendantText" styleLbl="alignAccFollow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choose name="Name10">
                <dgm:if name="Name11" func="var" arg="dir" op="equ" val="norm">
                  <dgm:shape rot="90" type="round2SameRect" r:blip="">
                    <dgm:adjLst/>
                  </dgm:shape>
                </dgm:if>
                <dgm:else name="Name12">
                  <dgm:shape rot="-90" type="round2SameRect" r:blip="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lMarg" refType="secFontSz" fact="0.3"/>
                <dgm:constr type="rMarg" refType="secFontSz" fact="0.3"/>
                <dgm:constr type="tMarg" refType="secFontSz" fact="0.15"/>
                <dgm:constr type="bMarg" refType="secFontSz" fact="0.15"/>
              </dgm:constrLst>
              <dgm:ruleLst>
                <dgm:rule type="secFontSz" val="5"/>
              </dgm:ruleLst>
            </dgm:layoutNode>
          </dgm:if>
          <dgm:else name="Name13"/>
        </dgm:choose>
      </dgm:layoutNode>
      <dgm:forEach name="Name14" axis="followSib" ptType="sibTrans" cnt="1">
        <dgm:layoutNode name="sp">
          <dgm:alg type="sp"/>
          <dgm:shape r:blip="">
            <dgm:adjLst/>
          </dgm:shape>
          <dgm:presOf/>
          <dgm:constrLst/>
          <dgm:ruleLst/>
        </dgm:layoutNode>
      </dgm:forEach>
    </dgm:forEach>
  </dgm:layoutNode>
</dgm:layoutDef>
</file>

<file path=ppt/diagrams/layout3.xml><?xml version="1.0" encoding="utf-8"?>
<dgm:layoutDef xmlns:a="http://schemas.openxmlformats.org/drawingml/2006/main" xmlns:r="http://schemas.openxmlformats.org/officeDocument/2006/relationships" xmlns:dgm="http://schemas.openxmlformats.org/drawingml/2006/diagram" uniqueId="urn:microsoft.com/office/officeart/2005/8/layout/vList5">
  <dgm:title val=""/>
  <dgm:desc val=""/>
  <dgm:catLst>
    <dgm:cat type="list" pri="15000"/>
    <dgm:cat type="convert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5"/>
      <dgm:constr type="primFontSz" for="des" forName="parentText" op="equ" val="65"/>
      <dgm:constr type="secFontSz" for="des" forName="descendantText" op="equ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r:blip="">
          <dgm:adjLst/>
        </dgm:shape>
        <dgm:presOf/>
        <dgm:constrLst>
          <dgm:constr type="w" for="ch" forName="parentText" refType="w" fact="0.36"/>
          <dgm:constr type="w" for="ch" forName="descendantText" refType="w" fact="0.64"/>
          <dgm:constr type="h" for="ch" forName="parentText" refType="h"/>
          <dgm:constr type="h" for="ch" forName="descendantText" refType="h" refFor="ch" refForName="parentText" fact="0.8"/>
        </dgm:constrLst>
        <dgm:ruleLst/>
        <dgm:layoutNode name="parentText">
          <dgm:varLst>
            <dgm:chMax val="1"/>
            <dgm:bulletEnabled val="1"/>
          </dgm:varLst>
          <dgm:alg type="tx"/>
          <dgm:shape type="roundRect" r:blip="" zOrderOff="3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/>
          </dgm:ruleLst>
        </dgm:layoutNode>
        <dgm:choose name="Name8">
          <dgm:if name="Name9" axis="ch" ptType="node" func="cnt" op="gte" val="1">
            <dgm:layoutNode name="descendantText" styleLbl="alignAccFollow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choose name="Name10">
                <dgm:if name="Name11" func="var" arg="dir" op="equ" val="norm">
                  <dgm:shape rot="90" type="round2SameRect" r:blip="">
                    <dgm:adjLst/>
                  </dgm:shape>
                </dgm:if>
                <dgm:else name="Name12">
                  <dgm:shape rot="-90" type="round2SameRect" r:blip="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lMarg" refType="secFontSz" fact="0.3"/>
                <dgm:constr type="rMarg" refType="secFontSz" fact="0.3"/>
                <dgm:constr type="tMarg" refType="secFontSz" fact="0.15"/>
                <dgm:constr type="bMarg" refType="secFontSz" fact="0.15"/>
              </dgm:constrLst>
              <dgm:ruleLst>
                <dgm:rule type="secFontSz" val="5"/>
              </dgm:ruleLst>
            </dgm:layoutNode>
          </dgm:if>
          <dgm:else name="Name13"/>
        </dgm:choose>
      </dgm:layoutNode>
      <dgm:forEach name="Name14" axis="followSib" ptType="sibTrans" cnt="1">
        <dgm:layoutNode name="sp">
          <dgm:alg type="sp"/>
          <dgm:shape r:blip="">
            <dgm:adjLst/>
          </dgm:shape>
          <dgm:presOf/>
          <dgm:constrLst/>
          <dgm:ruleLst/>
        </dgm:layoutNode>
      </dgm:forEach>
    </dgm:forEach>
  </dgm:layoutNode>
</dgm:layoutDef>
</file>

<file path=ppt/diagrams/layout4.xml><?xml version="1.0" encoding="utf-8"?>
<dgm:layoutDef xmlns:a="http://schemas.openxmlformats.org/drawingml/2006/main" xmlns:r="http://schemas.openxmlformats.org/officeDocument/2006/relationships" xmlns:dgm="http://schemas.openxmlformats.org/drawingml/2006/diagram" uniqueId="urn:microsoft.com/office/officeart/2005/8/layout/hProcess9">
  <dgm:title val=""/>
  <dgm:desc val=""/>
  <dgm:catLst>
    <dgm:cat type="process" pri="5000"/>
    <dgm:cat type="convert" pri="1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CompostProcess">
    <dgm:varLst>
      <dgm:dir/>
      <dgm:resizeHandles val="exact"/>
    </dgm:varLst>
    <dgm:alg type="composite">
      <dgm:param type="horzAlign" val="ctr"/>
      <dgm:param type="vertAlign" val="mid"/>
    </dgm:alg>
    <dgm:shape r:blip="">
      <dgm:adjLst/>
    </dgm:shape>
    <dgm:presOf/>
    <dgm:constrLst>
      <dgm:constr type="w" for="ch" forName="arrow" refType="w" fact="0.85"/>
      <dgm:constr type="h" for="ch" forName="arrow" refType="h"/>
      <dgm:constr type="ctrX" for="ch" forName="arrow" refType="w" fact="0.5"/>
      <dgm:constr type="ctrY" for="ch" forName="arrow" refType="h" fact="0.5"/>
      <dgm:constr type="w" for="ch" forName="linearProcess" refType="w"/>
      <dgm:constr type="h" for="ch" forName="linearProcess" refType="h" fact="0.4"/>
      <dgm:constr type="ctrX" for="ch" forName="linearProcess" refType="w" fact="0.5"/>
      <dgm:constr type="ctrY" for="ch" forName="linearProcess" refType="h" fact="0.5"/>
    </dgm:constrLst>
    <dgm:ruleLst/>
    <dgm:layoutNode name="arrow" styleLbl="bgShp">
      <dgm:alg type="sp"/>
      <dgm:choose name="Name0">
        <dgm:if name="Name1" func="var" arg="dir" op="equ" val="norm">
          <dgm:shape type="rightArrow" r:blip="">
            <dgm:adjLst/>
          </dgm:shape>
        </dgm:if>
        <dgm:else name="Name2">
          <dgm:shape type="leftArrow" r:blip="">
            <dgm:adjLst/>
          </dgm:shape>
        </dgm:else>
      </dgm:choose>
      <dgm:presOf/>
      <dgm:constrLst/>
      <dgm:ruleLst/>
    </dgm:layoutNode>
    <dgm:layoutNode name="linearProcess">
      <dgm:choose name="Name3">
        <dgm:if name="Name4" func="var" arg="dir" op="equ" val="norm">
          <dgm:alg type="lin"/>
        </dgm:if>
        <dgm:else name="Name5">
          <dgm:alg type="lin">
            <dgm:param type="linDir" val="fromR"/>
          </dgm:alg>
        </dgm:else>
      </dgm:choose>
      <dgm:shape r:blip="">
        <dgm:adjLst/>
      </dgm:shape>
      <dgm:presOf/>
      <dgm:constrLst>
        <dgm:constr type="userA" for="ch" ptType="node" refType="w"/>
        <dgm:constr type="h" for="ch" ptType="node" refType="h"/>
        <dgm:constr type="w" for="ch" ptType="node" op="equ"/>
        <dgm:constr type="w" for="ch" forName="sibTrans" refType="w" fact="0.05"/>
        <dgm:constr type="primFontSz" for="ch" ptType="node" op="equ" val="65"/>
      </dgm:constrLst>
      <dgm:ruleLst/>
      <dgm:forEach name="Name6" axis="ch" ptType="node">
        <dgm:layoutNode name="textNode" styleLbl="node1">
          <dgm:varLst>
            <dgm:bulletEnabled val="1"/>
          </dgm:varLst>
          <dgm:alg type="tx"/>
          <dgm:shape type="roundRect" r:blip="">
            <dgm:adjLst/>
          </dgm:shape>
          <dgm:presOf axis="desOrSelf" ptType="node"/>
          <dgm:constrLst>
            <dgm:constr type="userA"/>
            <dgm:constr type="w" refType="userA" fact="0.3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w" fact="1"/>
            <dgm:rule type="primFontSz" val="5"/>
          </dgm:ruleLst>
        </dgm:layoutNode>
        <dgm:forEach name="Name7" axis="followSib" ptType="sibTrans" cnt="1">
          <dgm:layoutNode name="sibTrans">
            <dgm:alg type="sp"/>
            <dgm:shape r:blip="">
              <dgm:adjLst/>
            </dgm:shape>
            <dgm:presOf/>
            <dgm:constrLst/>
            <dgm:ruleLst/>
          </dgm:layoutNode>
        </dgm:forEach>
      </dgm:forEach>
    </dgm:layoutNode>
  </dgm:layoutNode>
</dgm:layoutDef>
</file>

<file path=ppt/diagrams/quickStyle1.xml><?xml version="1.0" encoding="utf-8"?>
<dgm:styleDef xmlns:a="http://schemas.openxmlformats.org/drawingml/2006/main" xmlns:dgm="http://schemas.openxmlformats.org/drawingml/2006/diagram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a="http://schemas.openxmlformats.org/drawingml/2006/main" xmlns:dgm="http://schemas.openxmlformats.org/drawingml/2006/diagram" uniqueId="urn:microsoft.com/office/officeart/2005/8/quickstyle/3d4">
  <dgm:title val=""/>
  <dgm:desc val=""/>
  <dgm:catLst>
    <dgm:cat type="3D" pri="11400"/>
  </dgm:catLst>
  <dgm:scene3d>
    <a:camera prst="orthographicFront"/>
    <a:lightRig rig="threePt" dir="t"/>
  </dgm:scene3d>
  <dgm:styleLbl name="node0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chilly" dir="t"/>
    </dgm:scene3d>
    <dgm:sp3d z="12700" extrusionH="12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ImgPlace1">
    <dgm:scene3d>
      <a:camera prst="orthographicFront"/>
      <a:lightRig rig="chilly" dir="t"/>
    </dgm:scene3d>
    <dgm:sp3d z="-257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chilly" dir="t"/>
    </dgm:scene3d>
    <dgm:sp3d z="-700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chilly" dir="t"/>
    </dgm:scene3d>
    <dgm:sp3d z="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/>
      <a:lightRig rig="chilly" dir="t"/>
    </dgm:scene3d>
    <dgm:sp3d z="-25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/>
      <a:lightRig rig="chilly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chilly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chilly" dir="t"/>
    </dgm:scene3d>
    <dgm:sp3d z="1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/>
      <a:lightRig rig="chilly" dir="t"/>
    </dgm:scene3d>
    <dgm:sp3d z="1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chilly" dir="t"/>
    </dgm:scene3d>
    <dgm:sp3d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chilly" dir="t"/>
    </dgm:scene3d>
    <dgm:sp3d prstMaterial="dkEdge">
      <a:bevelT w="127000" h="254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chilly" dir="t"/>
    </dgm:scene3d>
    <dgm:sp3d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chilly" dir="t"/>
    </dgm:scene3d>
    <dgm:sp3d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chilly" dir="t"/>
    </dgm:scene3d>
    <dgm:sp3d z="-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chilly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chilly" dir="t"/>
    </dgm:scene3d>
    <dgm:sp3d z="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a="http://schemas.openxmlformats.org/drawingml/2006/main" xmlns:dgm="http://schemas.openxmlformats.org/drawingml/2006/diagram" uniqueId="urn:microsoft.com/office/officeart/2005/8/quickstyle/3d4">
  <dgm:title val=""/>
  <dgm:desc val=""/>
  <dgm:catLst>
    <dgm:cat type="3D" pri="11400"/>
  </dgm:catLst>
  <dgm:scene3d>
    <a:camera prst="orthographicFront"/>
    <a:lightRig rig="threePt" dir="t"/>
  </dgm:scene3d>
  <dgm:styleLbl name="node0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chilly" dir="t"/>
    </dgm:scene3d>
    <dgm:sp3d z="12700" extrusionH="12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ImgPlace1">
    <dgm:scene3d>
      <a:camera prst="orthographicFront"/>
      <a:lightRig rig="chilly" dir="t"/>
    </dgm:scene3d>
    <dgm:sp3d z="-257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chilly" dir="t"/>
    </dgm:scene3d>
    <dgm:sp3d z="-700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chilly" dir="t"/>
    </dgm:scene3d>
    <dgm:sp3d z="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/>
      <a:lightRig rig="chilly" dir="t"/>
    </dgm:scene3d>
    <dgm:sp3d z="-25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/>
      <a:lightRig rig="chilly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chilly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chilly" dir="t"/>
    </dgm:scene3d>
    <dgm:sp3d z="1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/>
      <a:lightRig rig="chilly" dir="t"/>
    </dgm:scene3d>
    <dgm:sp3d z="1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chilly" dir="t"/>
    </dgm:scene3d>
    <dgm:sp3d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chilly" dir="t"/>
    </dgm:scene3d>
    <dgm:sp3d prstMaterial="dkEdge">
      <a:bevelT w="127000" h="254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chilly" dir="t"/>
    </dgm:scene3d>
    <dgm:sp3d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chilly" dir="t"/>
    </dgm:scene3d>
    <dgm:sp3d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chilly" dir="t"/>
    </dgm:scene3d>
    <dgm:sp3d z="-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chilly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chilly" dir="t"/>
    </dgm:scene3d>
    <dgm:sp3d z="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a="http://schemas.openxmlformats.org/drawingml/2006/main" xmlns:dgm="http://schemas.openxmlformats.org/drawingml/2006/diagram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&#65279;<?xml version="1.0" encoding="utf-8" standalone="yes"?><Relationships xmlns="http://schemas.openxmlformats.org/package/2006/relationships"><Relationship Id="rId1" Type="http://schemas.openxmlformats.org/officeDocument/2006/relationships/theme" Target="../theme/theme2.xml" /></Relationships>
</file>

<file path=ppt/notesMasters/notesMaster1.xml><?xml version="1.0" encoding="utf-8"?>
<p:notesMaster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="http://schemas.openxmlformats.org/presentationml/2006/main">
  <p:cSld name="">
    <p:bg>
      <p:bgPr>
        <a:solidFill>
          <a:schemeClr val="bg1"/>
        </a:solidFill>
      </p:bgPr>
    </p:bg>
    <p:spTree>
      <p:nvGrpSpPr>
        <p:cNvPr id="1" name=""/>
        <p:cNvGrpSpPr/>
        <p:nvPr/>
      </p:nvGrpSpPr>
      <p:grpSpPr/>
      <p:sp>
        <p:nvSpPr>
          <p:cNvPr id="9113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91139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91140" name="Rectangle 4"/>
          <p:cNvSpPr>
            <a:spLocks noRot="1" noTextEdi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>
            <a:solidFill>
              <a:prstClr val="black"/>
            </a:solidFill>
            <a:miter lim="800000"/>
          </a:ln>
        </p:spPr>
      </p:sp>
      <p:sp>
        <p:nvSpPr>
          <p:cNvPr id="91141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ru-RU" altLang="ru-RU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Образец текста</a:t>
            </a:r>
          </a:p>
          <a:p>
            <a:pPr marL="457200" marR="0" lvl="1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ru-RU" altLang="ru-RU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Второй уровень</a:t>
            </a:r>
          </a:p>
          <a:p>
            <a:pPr marL="914400" marR="0" lvl="2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ru-RU" altLang="ru-RU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Третий уровень</a:t>
            </a:r>
          </a:p>
          <a:p>
            <a:pPr marL="1371600" marR="0" lvl="3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ru-RU" altLang="ru-RU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Четвертый уровень</a:t>
            </a:r>
          </a:p>
          <a:p>
            <a:pPr marL="1828800" marR="0" lvl="4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ru-RU" altLang="ru-RU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Пятый уровень</a:t>
            </a:r>
          </a:p>
        </p:txBody>
      </p:sp>
      <p:sp>
        <p:nvSpPr>
          <p:cNvPr id="91142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91143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numCol="1" anchor="b" anchorCtr="0" compatLnSpc="1">
            <a:prstTxWarp prst="textNoShape">
              <a:avLst/>
            </a:prstTxWarp>
            <a:no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Arial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Arial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Arial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Arial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Arial"/>
              </a:defRPr>
            </a:lvl5pPr>
          </a:lstStyle>
          <a:p>
            <a:pPr marL="0" lvl="0" indent="0" algn="r" eaLnBrk="1" hangingPunct="1"/>
            <a:fld id="{DC1BE0D3-B748-42DA-92B9-4608BB5438E8}" type="slidenum">
              <a:rPr sz="1200"/>
              <a:t>*</a:t>
            </a:fld>
            <a:endParaRPr sz="120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/>
</p:notesMaster>
</file>

<file path=ppt/notesSlides/_rels/notesSlide1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9.xml" /><Relationship Id="rId2" Type="http://schemas.openxmlformats.org/officeDocument/2006/relationships/notesMaster" Target="../notesMasters/notesMaster1.xml" /></Relationships>
</file>

<file path=ppt/notesSlides/_rels/notesSlide2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38.xml" /><Relationship Id="rId2" Type="http://schemas.openxmlformats.org/officeDocument/2006/relationships/notesMaster" Target="../notesMasters/notesMaster1.xml" /></Relationships>
</file>

<file path=ppt/notesSlides/notesSlide1.xml><?xml version="1.0" encoding="utf-8"?>
<p:notes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92162" name="Rectangle 7"/>
          <p:cNvSpPr>
            <a:spLocks noGrp="1"/>
          </p:cNvSpPr>
          <p:nvPr>
            <p:ph type="sldNum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b" anchorCtr="0">
            <a:no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Arial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Arial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Arial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Arial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Arial"/>
              </a:defRPr>
            </a:lvl5pPr>
          </a:lstStyle>
          <a:p>
            <a:pPr marL="0" lvl="0" indent="0" algn="r" eaLnBrk="1" hangingPunct="1"/>
            <a:fld id="{FE5842F0-A6E8-4ACC-9726-CECEF82D3643}" type="slidenum">
              <a:rPr lang="ru-RU" altLang="ru-RU" sz="1200"/>
              <a:t>9</a:t>
            </a:fld>
            <a:endParaRPr lang="ru-RU" altLang="ru-RU" sz="1200"/>
          </a:p>
        </p:txBody>
      </p:sp>
      <p:sp>
        <p:nvSpPr>
          <p:cNvPr id="92163" name="Rectangle 7"/>
          <p:cNvSpPr>
            <a:spLocks noGrp="1"/>
          </p:cNvSpPr>
          <p:nvPr/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b" anchorCtr="0">
            <a:no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Arial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Arial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Arial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Arial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Arial"/>
              </a:defRPr>
            </a:lvl5pPr>
          </a:lstStyle>
          <a:p>
            <a:pPr marL="0" lvl="0" indent="0" algn="r" eaLnBrk="1" hangingPunct="1"/>
            <a:fld id="{96D85D1F-4440-43B7-AEFB-C212A0492483}" type="slidenum">
              <a:rPr lang="ru-RU" altLang="ru-RU" sz="1200"/>
              <a:t>9</a:t>
            </a:fld>
            <a:endParaRPr lang="ru-RU" altLang="ru-RU" sz="1200"/>
          </a:p>
        </p:txBody>
      </p:sp>
      <p:sp>
        <p:nvSpPr>
          <p:cNvPr id="92164" name="Rectangle 7"/>
          <p:cNvSpPr>
            <a:spLocks noGrp="1"/>
          </p:cNvSpPr>
          <p:nvPr/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b" anchorCtr="0">
            <a:no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Arial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Arial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Arial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Arial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Arial"/>
              </a:defRPr>
            </a:lvl5pPr>
          </a:lstStyle>
          <a:p>
            <a:pPr marL="0" lvl="0" indent="0" algn="r" eaLnBrk="1" hangingPunct="1"/>
            <a:fld id="{B363D6F0-584E-4709-9838-FAC08C63746C}" type="slidenum">
              <a:rPr lang="ru-RU" altLang="ru-RU" sz="1200"/>
              <a:t>9</a:t>
            </a:fld>
            <a:endParaRPr lang="ru-RU" altLang="ru-RU" sz="1200"/>
          </a:p>
        </p:txBody>
      </p:sp>
      <p:sp>
        <p:nvSpPr>
          <p:cNvPr id="92165" name="Rectangle 7"/>
          <p:cNvSpPr>
            <a:spLocks noGrp="1"/>
          </p:cNvSpPr>
          <p:nvPr/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b" anchorCtr="0">
            <a:no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Arial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Arial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Arial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Arial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Arial"/>
              </a:defRPr>
            </a:lvl5pPr>
          </a:lstStyle>
          <a:p>
            <a:pPr marL="0" lvl="0" indent="0" algn="r" eaLnBrk="1" hangingPunct="1"/>
            <a:fld id="{1513B6CE-3A8A-468F-A7F6-2BC932DDB1BE}" type="slidenum">
              <a:rPr lang="ru-RU" altLang="ru-RU" sz="1200"/>
              <a:t>9</a:t>
            </a:fld>
            <a:endParaRPr lang="ru-RU" altLang="ru-RU" sz="1200"/>
          </a:p>
        </p:txBody>
      </p:sp>
      <p:sp>
        <p:nvSpPr>
          <p:cNvPr id="92166" name="Rectangle 2"/>
          <p:cNvSpPr>
            <a:spLocks noRot="1" noTextEdi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>
            <a:miter lim="800000"/>
          </a:ln>
        </p:spPr>
      </p:sp>
      <p:sp>
        <p:nvSpPr>
          <p:cNvPr id="92167" name="Rectangle 3"/>
          <p:cNvSpPr>
            <a:spLocks noGrp="1"/>
          </p:cNvSpPr>
          <p:nvPr>
            <p:ph type="body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91440" tIns="45720" rIns="91440" bIns="45720" anchor="t" anchorCtr="0">
            <a:no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200" b="0" i="0" u="none" baseline="0">
                <a:solidFill>
                  <a:schemeClr val="tx1"/>
                </a:solidFill>
                <a:effectLst/>
                <a:latin typeface="Arial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200" b="0" i="0" u="none" baseline="0">
                <a:solidFill>
                  <a:schemeClr val="tx1"/>
                </a:solidFill>
                <a:effectLst/>
                <a:latin typeface="Arial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200" b="0" i="0" u="none" baseline="0">
                <a:solidFill>
                  <a:schemeClr val="tx1"/>
                </a:solidFill>
                <a:effectLst/>
                <a:latin typeface="Arial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200" b="0" i="0" u="none" baseline="0">
                <a:solidFill>
                  <a:schemeClr val="tx1"/>
                </a:solidFill>
                <a:effectLst/>
                <a:latin typeface="Arial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200" b="0" i="0" u="none" baseline="0">
                <a:solidFill>
                  <a:schemeClr val="tx1"/>
                </a:solidFill>
                <a:effectLst/>
                <a:latin typeface="Arial"/>
              </a:defRPr>
            </a:lvl5pPr>
          </a:lstStyle>
          <a:p>
            <a:pPr marL="0" lvl="0" indent="0" eaLnBrk="1" hangingPunct="1">
              <a:spcBef>
                <a:spcPct val="0"/>
              </a:spcBef>
            </a:pPr>
            <a:r>
              <a:rPr lang="ru-RU" altLang="ru-RU"/>
              <a:t>	</a:t>
            </a:r>
            <a:endParaRPr lang="ru-RU" altLang="ru-RU" b="1"/>
          </a:p>
          <a:p>
            <a:pPr marL="0" lvl="0" indent="0" eaLnBrk="1" hangingPunct="1">
              <a:spcBef>
                <a:spcPct val="0"/>
              </a:spcBef>
              <a:buClr>
                <a:srgbClr val="FFFFFF"/>
              </a:buClr>
            </a:pPr>
            <a:r>
              <a:rPr lang="ru-RU" altLang="ru-RU" b="1"/>
              <a:t>	</a:t>
            </a:r>
            <a:endParaRPr lang="ru-RU" altLang="ru-RU" b="1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93186" name="Rectangle 7"/>
          <p:cNvSpPr>
            <a:spLocks noGrp="1"/>
          </p:cNvSpPr>
          <p:nvPr>
            <p:ph type="sldNum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b" anchorCtr="0">
            <a:no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Arial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Arial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Arial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Arial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Arial"/>
              </a:defRPr>
            </a:lvl5pPr>
          </a:lstStyle>
          <a:p>
            <a:pPr marL="0" lvl="0" indent="0" algn="r" eaLnBrk="1" hangingPunct="1"/>
            <a:fld id="{BCEBA3EC-C922-4519-97A9-F7E5ABE6D723}" type="slidenum">
              <a:rPr lang="ru-RU" altLang="ru-RU" sz="1200"/>
              <a:t>38</a:t>
            </a:fld>
            <a:endParaRPr lang="ru-RU" altLang="ru-RU" sz="1200"/>
          </a:p>
        </p:txBody>
      </p:sp>
      <p:sp>
        <p:nvSpPr>
          <p:cNvPr id="93187" name="Образ слайда 1"/>
          <p:cNvSpPr>
            <a:spLocks noGrp="1" noRot="1" noChangeAspect="1" noTextEdi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>
            <a:miter lim="800000"/>
          </a:ln>
        </p:spPr>
      </p:sp>
      <p:sp>
        <p:nvSpPr>
          <p:cNvPr id="93188" name="Заметки 2"/>
          <p:cNvSpPr>
            <a:spLocks noGrp="1"/>
          </p:cNvSpPr>
          <p:nvPr>
            <p:ph type="body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91440" tIns="45720" rIns="91440" bIns="45720" anchor="t" anchorCtr="0">
            <a:no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200" b="0" i="0" u="none" baseline="0">
                <a:solidFill>
                  <a:schemeClr val="tx1"/>
                </a:solidFill>
                <a:effectLst/>
                <a:latin typeface="Arial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200" b="0" i="0" u="none" baseline="0">
                <a:solidFill>
                  <a:schemeClr val="tx1"/>
                </a:solidFill>
                <a:effectLst/>
                <a:latin typeface="Arial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200" b="0" i="0" u="none" baseline="0">
                <a:solidFill>
                  <a:schemeClr val="tx1"/>
                </a:solidFill>
                <a:effectLst/>
                <a:latin typeface="Arial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200" b="0" i="0" u="none" baseline="0">
                <a:solidFill>
                  <a:schemeClr val="tx1"/>
                </a:solidFill>
                <a:effectLst/>
                <a:latin typeface="Arial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200" b="0" i="0" u="none" baseline="0">
                <a:solidFill>
                  <a:schemeClr val="tx1"/>
                </a:solidFill>
                <a:effectLst/>
                <a:latin typeface="Arial"/>
              </a:defRPr>
            </a:lvl5pPr>
          </a:lstStyle>
          <a:p>
            <a:pPr marL="0" lvl="0" indent="0" eaLnBrk="1" hangingPunct="1">
              <a:spcBef>
                <a:spcPct val="0"/>
              </a:spcBef>
            </a:pPr>
            <a:endParaRPr lang="ru-RU" altLang="ru-RU"/>
          </a:p>
        </p:txBody>
      </p:sp>
      <p:sp>
        <p:nvSpPr>
          <p:cNvPr id="93189" name="Номер слайда 3"/>
          <p:cNvSpPr txBox="1">
            <a:spLocks noGrp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miter lim="800000"/>
          </a:ln>
        </p:spPr>
        <p:txBody>
          <a:bodyPr anchor="b" anchorCtr="0">
            <a:no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Arial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Arial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Arial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Arial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Arial"/>
              </a:defRPr>
            </a:lvl5pPr>
          </a:lstStyle>
          <a:p>
            <a:pPr marL="0" lvl="0" indent="0" algn="r" eaLnBrk="1" hangingPunct="1"/>
            <a:fld id="{5C247951-331D-4F42-99B4-2A1E4358A6A8}" type="slidenum">
              <a:rPr sz="1200">
                <a:latin typeface="Calibri" pitchFamily="34" charset="0"/>
              </a:rPr>
              <a:t>38</a:t>
            </a:fld>
            <a:endParaRPr sz="1200">
              <a:latin typeface="Calibri" pitchFamily="34" charset="0"/>
            </a:endParaRPr>
          </a:p>
        </p:txBody>
      </p:sp>
    </p:spTree>
  </p:cSld>
  <p:clrMapOvr>
    <a:masterClrMapping/>
  </p:clrMapOvr>
</p:notes>
</file>

<file path=ppt/slideLayouts/_rels/slideLayout1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2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3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4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5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6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7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8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9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0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1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slideLayout1.xml><?xml version="1.0" encoding="utf-8"?>
<p:sldLayout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 showMasterSp="0" type="title">
  <p:cSld name="Титульный слайд">
    <p:bg>
      <p:bgPr>
        <a:solidFill>
          <a:schemeClr val="bg1"/>
        </a:solidFill>
      </p:bgPr>
    </p:bg>
    <p:spTree>
      <p:nvGrpSpPr>
        <p:cNvPr id="1" name=""/>
        <p:cNvGrpSpPr/>
        <p:nvPr/>
      </p:nvGrpSpPr>
      <p:grpSpPr/>
      <p:grpSp>
        <p:nvGrpSpPr>
          <p:cNvPr id="2050" name="Group 2"/>
          <p:cNvGrpSpPr/>
          <p:nvPr/>
        </p:nvGrpSpPr>
        <p:grpSpPr>
          <a:xfrm>
            <a:off x="0" y="2438400"/>
            <a:ext cx="9009063" cy="1052513"/>
            <a:chOff x="0" y="1536"/>
            <a:chExt cx="5675" cy="663"/>
          </a:xfrm>
        </p:grpSpPr>
        <p:grpSp>
          <p:nvGrpSpPr>
            <p:cNvPr id="2056" name="Group 3"/>
            <p:cNvGrpSpPr/>
            <p:nvPr/>
          </p:nvGrpSpPr>
          <p:grpSpPr>
            <a:xfrm>
              <a:off x="183" y="1604"/>
              <a:ext cx="448" cy="299"/>
              <a:chOff x="720" y="336"/>
              <a:chExt cx="624" cy="432"/>
            </a:xfrm>
          </p:grpSpPr>
          <p:sp>
            <p:nvSpPr>
              <p:cNvPr id="2063" name="Rectangle 4"/>
              <p:cNvSpPr>
                <a:spLocks noChangeArrowheads="1"/>
              </p:cNvSpPr>
              <p:nvPr/>
            </p:nvSpPr>
            <p:spPr bwMode="auto">
              <a:xfrm>
                <a:off x="720" y="336"/>
                <a:ext cx="384" cy="432"/>
              </a:xfrm>
              <a:prstGeom prst="rect">
                <a:avLst/>
              </a:prstGeom>
              <a:solidFill>
                <a:schemeClr val="folHlink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 eaLnBrk="0" hangingPunct="0">
                  <a:defRPr>
                    <a:solidFill>
                      <a:schemeClr val="tx1"/>
                    </a:solidFill>
                    <a:latin typeface="Arial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/>
                  </a:defRPr>
                </a:lvl9pPr>
              </a:lstStyle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ru-RU" altLang="ru-RU" sz="1800" b="0" i="0" u="none" strike="noStrike" kern="1200" cap="none" spc="0" normalizeH="0" baseline="0" noProof="0" smtClean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/>
                  <a:ea typeface="+mn-ea"/>
                  <a:cs typeface="+mn-cs"/>
                </a:endParaRPr>
              </a:p>
            </p:txBody>
          </p:sp>
          <p:sp>
            <p:nvSpPr>
              <p:cNvPr id="2064" name="Rectangle 5"/>
              <p:cNvSpPr>
                <a:spLocks noChangeArrowheads="1"/>
              </p:cNvSpPr>
              <p:nvPr/>
            </p:nvSpPr>
            <p:spPr bwMode="auto">
              <a:xfrm>
                <a:off x="1056" y="336"/>
                <a:ext cx="288" cy="432"/>
              </a:xfrm>
              <a:prstGeom prst="rect">
                <a:avLst/>
              </a:prstGeom>
              <a:gradFill rotWithShape="0">
                <a:gsLst>
                  <a:gs pos="0">
                    <a:schemeClr val="folHlink"/>
                  </a:gs>
                  <a:gs pos="100000">
                    <a:schemeClr val="bg1"/>
                  </a:gs>
                </a:gsLst>
                <a:lin ang="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 eaLnBrk="0" hangingPunct="0">
                  <a:defRPr>
                    <a:solidFill>
                      <a:schemeClr val="tx1"/>
                    </a:solidFill>
                    <a:latin typeface="Arial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/>
                  </a:defRPr>
                </a:lvl9pPr>
              </a:lstStyle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ru-RU" altLang="ru-RU" sz="1800" b="0" i="0" u="none" strike="noStrike" kern="1200" cap="none" spc="0" normalizeH="0" baseline="0" noProof="0" smtClean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/>
                  <a:ea typeface="+mn-ea"/>
                  <a:cs typeface="+mn-cs"/>
                </a:endParaRPr>
              </a:p>
            </p:txBody>
          </p:sp>
        </p:grpSp>
        <p:grpSp>
          <p:nvGrpSpPr>
            <p:cNvPr id="2057" name="Group 6"/>
            <p:cNvGrpSpPr/>
            <p:nvPr/>
          </p:nvGrpSpPr>
          <p:grpSpPr>
            <a:xfrm>
              <a:off x="261" y="1870"/>
              <a:ext cx="465" cy="299"/>
              <a:chOff x="912" y="2640"/>
              <a:chExt cx="672" cy="432"/>
            </a:xfrm>
          </p:grpSpPr>
          <p:sp>
            <p:nvSpPr>
              <p:cNvPr id="2061" name="Rectangle 7"/>
              <p:cNvSpPr>
                <a:spLocks noChangeArrowheads="1"/>
              </p:cNvSpPr>
              <p:nvPr/>
            </p:nvSpPr>
            <p:spPr bwMode="auto">
              <a:xfrm>
                <a:off x="912" y="2640"/>
                <a:ext cx="384" cy="432"/>
              </a:xfrm>
              <a:prstGeom prst="rect">
                <a:avLst/>
              </a:prstGeom>
              <a:solidFill>
                <a:schemeClr val="accent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 eaLnBrk="0" hangingPunct="0">
                  <a:defRPr>
                    <a:solidFill>
                      <a:schemeClr val="tx1"/>
                    </a:solidFill>
                    <a:latin typeface="Arial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/>
                  </a:defRPr>
                </a:lvl9pPr>
              </a:lstStyle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ru-RU" altLang="ru-RU" sz="1800" b="0" i="0" u="none" strike="noStrike" kern="1200" cap="none" spc="0" normalizeH="0" baseline="0" noProof="0" smtClean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/>
                  <a:ea typeface="+mn-ea"/>
                  <a:cs typeface="+mn-cs"/>
                </a:endParaRPr>
              </a:p>
            </p:txBody>
          </p:sp>
          <p:sp>
            <p:nvSpPr>
              <p:cNvPr id="2062" name="Rectangle 8"/>
              <p:cNvSpPr>
                <a:spLocks noChangeArrowheads="1"/>
              </p:cNvSpPr>
              <p:nvPr/>
            </p:nvSpPr>
            <p:spPr bwMode="auto">
              <a:xfrm>
                <a:off x="1249" y="2640"/>
                <a:ext cx="335" cy="432"/>
              </a:xfrm>
              <a:prstGeom prst="rect">
                <a:avLst/>
              </a:prstGeom>
              <a:gradFill rotWithShape="0">
                <a:gsLst>
                  <a:gs pos="0">
                    <a:schemeClr val="accent2"/>
                  </a:gs>
                  <a:gs pos="100000">
                    <a:schemeClr val="bg1"/>
                  </a:gs>
                </a:gsLst>
                <a:lin ang="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 eaLnBrk="0" hangingPunct="0">
                  <a:defRPr>
                    <a:solidFill>
                      <a:schemeClr val="tx1"/>
                    </a:solidFill>
                    <a:latin typeface="Arial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/>
                  </a:defRPr>
                </a:lvl9pPr>
              </a:lstStyle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ru-RU" altLang="ru-RU" sz="1800" b="0" i="0" u="none" strike="noStrike" kern="1200" cap="none" spc="0" normalizeH="0" baseline="0" noProof="0" smtClean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/>
                  <a:ea typeface="+mn-ea"/>
                  <a:cs typeface="+mn-cs"/>
                </a:endParaRPr>
              </a:p>
            </p:txBody>
          </p:sp>
        </p:grpSp>
        <p:sp>
          <p:nvSpPr>
            <p:cNvPr id="2058" name="Rectangle 9"/>
            <p:cNvSpPr>
              <a:spLocks noChangeArrowheads="1"/>
            </p:cNvSpPr>
            <p:nvPr/>
          </p:nvSpPr>
          <p:spPr bwMode="auto">
            <a:xfrm>
              <a:off x="0" y="1824"/>
              <a:ext cx="353" cy="266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hlink"/>
                </a:gs>
              </a:gsLst>
              <a:lin ang="189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/>
                </a:defRPr>
              </a:lvl9pPr>
            </a:lstStyle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ru-RU" altLang="ru-RU" sz="18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/>
                <a:ea typeface="+mn-ea"/>
                <a:cs typeface="+mn-cs"/>
              </a:endParaRPr>
            </a:p>
          </p:txBody>
        </p:sp>
        <p:sp>
          <p:nvSpPr>
            <p:cNvPr id="2059" name="Rectangle 10"/>
            <p:cNvSpPr>
              <a:spLocks noChangeArrowheads="1"/>
            </p:cNvSpPr>
            <p:nvPr/>
          </p:nvSpPr>
          <p:spPr bwMode="auto">
            <a:xfrm>
              <a:off x="400" y="1536"/>
              <a:ext cx="20" cy="663"/>
            </a:xfrm>
            <a:prstGeom prst="rect">
              <a:avLst/>
            </a:prstGeom>
            <a:solidFill>
              <a:schemeClr val="bg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bg2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/>
                </a:defRPr>
              </a:lvl9pPr>
            </a:lstStyle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ru-RU" altLang="ru-RU" sz="18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/>
                <a:ea typeface="+mn-ea"/>
                <a:cs typeface="+mn-cs"/>
              </a:endParaRPr>
            </a:p>
          </p:txBody>
        </p:sp>
        <p:sp>
          <p:nvSpPr>
            <p:cNvPr id="2060" name="Rectangle 11"/>
            <p:cNvSpPr/>
            <p:nvPr/>
          </p:nvSpPr>
          <p:spPr>
            <a:xfrm flipV="1">
              <a:off x="199" y="2054"/>
              <a:ext cx="5476" cy="35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0" scaled="1"/>
            </a:gradFill>
            <a:ln>
              <a:noFill/>
              <a:miter lim="800000"/>
            </a:ln>
            <a:effectLst/>
          </p:spPr>
          <p:txBody>
            <a:bodyPr wrap="none" anchor="ctr" anchorCtr="0">
              <a:no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 baseline="0">
                  <a:solidFill>
                    <a:schemeClr val="tx1"/>
                  </a:solidFill>
                  <a:effectLst/>
                  <a:latin typeface="Arial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 baseline="0">
                  <a:solidFill>
                    <a:schemeClr val="tx1"/>
                  </a:solidFill>
                  <a:effectLst/>
                  <a:latin typeface="Arial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 baseline="0">
                  <a:solidFill>
                    <a:schemeClr val="tx1"/>
                  </a:solidFill>
                  <a:effectLst/>
                  <a:latin typeface="Arial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 baseline="0">
                  <a:solidFill>
                    <a:schemeClr val="tx1"/>
                  </a:solidFill>
                  <a:effectLst/>
                  <a:latin typeface="Arial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 baseline="0">
                  <a:solidFill>
                    <a:schemeClr val="tx1"/>
                  </a:solidFill>
                  <a:effectLst/>
                  <a:latin typeface="Arial"/>
                </a:defRPr>
              </a:lvl5pPr>
            </a:lstStyle>
            <a:p>
              <a:pPr marL="0" lvl="0" indent="0" eaLnBrk="1" hangingPunct="1"/>
              <a:endParaRPr lang="ru-RU" altLang="ru-RU"/>
            </a:p>
          </p:txBody>
        </p:sp>
      </p:grpSp>
      <p:sp>
        <p:nvSpPr>
          <p:cNvPr id="112652" name="Rectangle 12"/>
          <p:cNvSpPr>
            <a:spLocks noGrp="1" noChangeArrowheads="1"/>
          </p:cNvSpPr>
          <p:nvPr>
            <p:ph type="ctrTitle"/>
          </p:nvPr>
        </p:nvSpPr>
        <p:spPr>
          <a:xfrm>
            <a:off x="990600" y="1676400"/>
            <a:ext cx="7772400" cy="1462088"/>
          </a:xfrm>
        </p:spPr>
        <p:txBody>
          <a:bodyPr/>
          <a:lstStyle>
            <a:lvl1pPr>
              <a:defRPr/>
            </a:lvl1pPr>
          </a:lstStyle>
          <a:p>
            <a:pPr lvl="0"/>
            <a:r>
              <a:rPr lang="ru-RU" altLang="ru-RU" noProof="0" smtClean="0"/>
              <a:t>Образец заголовка</a:t>
            </a:r>
          </a:p>
        </p:txBody>
      </p:sp>
      <p:sp>
        <p:nvSpPr>
          <p:cNvPr id="112653" name="Rectangle 13"/>
          <p:cNvSpPr>
            <a:spLocks noGrp="1" noChangeArrowheads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Font typeface="Wingdings" pitchFamily="2" charset="2"/>
              <a:buNone/>
              <a:defRPr/>
            </a:lvl1pPr>
          </a:lstStyle>
          <a:p>
            <a:pPr lvl="0"/>
            <a:r>
              <a:rPr lang="ru-RU" altLang="ru-RU" noProof="0" smtClean="0"/>
              <a:t>Образец подзаголовка</a:t>
            </a:r>
          </a:p>
        </p:txBody>
      </p:sp>
      <p:sp>
        <p:nvSpPr>
          <p:cNvPr id="2053" name="Rectangle 14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990600" y="6248400"/>
            <a:ext cx="1905000" cy="457200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FC0F85BA-6563-4FB2-BD97-13B32A8DD6AA}" type="hfDateTime">
              <a:rPr kumimoji="0" lang="ru-RU" altLang="ru-RU" sz="1400" b="0" i="0" u="none" strike="noStrike" kern="1200" cap="none" spc="0" normalizeH="0" baseline="0" noProof="0">
                <a:ln>
                  <a:noFill/>
                </a:ln>
                <a:solidFill>
                  <a:schemeClr val="bg2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t>*</a:t>
            </a:fld>
            <a:endParaRPr kumimoji="0" lang="ru-RU" altLang="ru-RU" sz="1400" b="0" i="0" u="none" strike="noStrike" kern="1200" cap="none" spc="0" normalizeH="0" baseline="0" noProof="0">
              <a:ln>
                <a:noFill/>
              </a:ln>
              <a:solidFill>
                <a:schemeClr val="bg2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2054" name="Rectangle 15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3429000" y="6248400"/>
            <a:ext cx="2895600" cy="457200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ru-RU" altLang="ru-RU" sz="1400" b="0" i="0" u="none" strike="noStrike" kern="1200" cap="none" spc="0" normalizeH="0" baseline="0" noProof="0">
              <a:ln>
                <a:noFill/>
              </a:ln>
              <a:solidFill>
                <a:schemeClr val="bg2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2055" name="Rectangle 16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6858000" y="6248400"/>
            <a:ext cx="1905000" cy="457200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numCol="1" anchor="b" anchorCtr="0" compatLnSpc="1">
            <a:prstTxWarp prst="textNoShape">
              <a:avLst/>
            </a:prstTxWarp>
            <a:no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Arial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Arial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Arial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Arial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Arial"/>
              </a:defRPr>
            </a:lvl5pPr>
          </a:lstStyle>
          <a:p>
            <a:pPr marL="0" lvl="0" indent="0" algn="r" eaLnBrk="1" hangingPunct="1"/>
            <a:fld id="{546596F3-283C-4A08-A027-476A8C62E559}" type="slidenum">
              <a:rPr lang="ru-RU" altLang="ru-RU" sz="1400">
                <a:solidFill>
                  <a:schemeClr val="bg2"/>
                </a:solidFill>
                <a:latin typeface="Tahoma" pitchFamily="34" charset="0"/>
              </a:rPr>
              <a:t>*</a:t>
            </a:fld>
            <a:endParaRPr lang="ru-RU" altLang="ru-RU" sz="1400">
              <a:solidFill>
                <a:schemeClr val="bg2"/>
              </a:solidFill>
              <a:latin typeface="Tahoma" pitchFamily="34" charset="0"/>
            </a:endParaRPr>
          </a:p>
        </p:txBody>
      </p:sp>
    </p:spTree>
  </p:cSld>
  <p:clrMapOvr>
    <a:masterClrMapping/>
  </p:clrMapOvr>
  <p:transition/>
  <p:timing/>
</p:sldLayout>
</file>

<file path=ppt/slideLayouts/slideLayout2.xml><?xml version="1.0" encoding="utf-8"?>
<p:sldLayout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1162050" y="6243638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400">
                <a:latin typeface="+mn-lt"/>
              </a:defRPr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A6E8BE23-7A91-4F1E-9CE0-3C0375F98AFE}" type="hfDateTime">
              <a:rPr kumimoji="0" lang="ru-RU" altLang="ru-RU" sz="14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t>*</a:t>
            </a:fld>
            <a:endParaRPr kumimoji="0" lang="ru-RU" altLang="ru-RU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5" name="Rectangle 12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3657600" y="6243638"/>
            <a:ext cx="2895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>
              <a:defRPr sz="1400">
                <a:latin typeface="+mn-lt"/>
              </a:defRPr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ru-RU" altLang="ru-RU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" name="Rectangle 13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7042150" y="6243638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numCol="1" anchor="b" anchorCtr="0" compatLnSpc="1">
            <a:prstTxWarp prst="textNoShape">
              <a:avLst/>
            </a:prstTxWarp>
            <a:no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Arial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Arial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Arial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Arial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Arial"/>
              </a:defRPr>
            </a:lvl5pPr>
          </a:lstStyle>
          <a:p>
            <a:pPr marL="0" lvl="0" indent="0" algn="r" eaLnBrk="1" hangingPunct="1"/>
            <a:fld id="{D1B89F7E-0ED3-481A-81A1-5ACB5BC991B5}" type="slidenum">
              <a:rPr lang="ru-RU" altLang="ru-RU" sz="1400">
                <a:latin typeface="Tahoma" pitchFamily="34" charset="0"/>
              </a:rPr>
              <a:t>*</a:t>
            </a:fld>
            <a:endParaRPr lang="ru-RU" altLang="ru-RU" sz="1400">
              <a:latin typeface="Tahoma" pitchFamily="34" charset="0"/>
            </a:endParaRPr>
          </a:p>
        </p:txBody>
      </p:sp>
    </p:spTree>
  </p:cSld>
  <p:clrMapOvr>
    <a:masterClrMapping/>
  </p:clrMapOvr>
  <p:transition/>
  <p:timing/>
</p:sldLayout>
</file>

<file path=ppt/slideLayouts/slideLayout3.xml><?xml version="1.0" encoding="utf-8"?>
<p:sldLayout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Rectangle 11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1162050" y="6243638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400">
                <a:latin typeface="+mn-lt"/>
              </a:defRPr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A6E8BE23-7A91-4F1E-9CE0-3C0375F98AFE}" type="hfDateTime">
              <a:rPr kumimoji="0" lang="ru-RU" altLang="ru-RU" sz="14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t>*</a:t>
            </a:fld>
            <a:endParaRPr kumimoji="0" lang="ru-RU" altLang="ru-RU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5" name="Rectangle 12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3657600" y="6243638"/>
            <a:ext cx="2895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>
              <a:defRPr sz="1400">
                <a:latin typeface="+mn-lt"/>
              </a:defRPr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ru-RU" altLang="ru-RU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" name="Rectangle 13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7042150" y="6243638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numCol="1" anchor="b" anchorCtr="0" compatLnSpc="1">
            <a:prstTxWarp prst="textNoShape">
              <a:avLst/>
            </a:prstTxWarp>
            <a:no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Arial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Arial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Arial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Arial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Arial"/>
              </a:defRPr>
            </a:lvl5pPr>
          </a:lstStyle>
          <a:p>
            <a:pPr marL="0" lvl="0" indent="0" algn="r" eaLnBrk="1" hangingPunct="1"/>
            <a:fld id="{D1B89F7E-0ED3-481A-81A1-5ACB5BC991B5}" type="slidenum">
              <a:rPr lang="ru-RU" altLang="ru-RU" sz="1400">
                <a:latin typeface="Tahoma" pitchFamily="34" charset="0"/>
              </a:rPr>
              <a:t>*</a:t>
            </a:fld>
            <a:endParaRPr lang="ru-RU" altLang="ru-RU" sz="1400">
              <a:latin typeface="Tahoma" pitchFamily="34" charset="0"/>
            </a:endParaRPr>
          </a:p>
        </p:txBody>
      </p:sp>
    </p:spTree>
  </p:cSld>
  <p:clrMapOvr>
    <a:masterClrMapping/>
  </p:clrMapOvr>
  <p:transition/>
  <p:timing/>
</p:sldLayout>
</file>

<file path=ppt/slideLayouts/slideLayout4.xml><?xml version="1.0" encoding="utf-8"?>
<p:sldLayout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1182688" y="2017713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5145088" y="2017713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Rectangle 11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1162050" y="6243638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400">
                <a:latin typeface="+mn-lt"/>
              </a:defRPr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A6E8BE23-7A91-4F1E-9CE0-3C0375F98AFE}" type="hfDateTime">
              <a:rPr kumimoji="0" lang="ru-RU" altLang="ru-RU" sz="14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t>*</a:t>
            </a:fld>
            <a:endParaRPr kumimoji="0" lang="ru-RU" altLang="ru-RU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" name="Rectangle 12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3657600" y="6243638"/>
            <a:ext cx="2895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>
              <a:defRPr sz="1400">
                <a:latin typeface="+mn-lt"/>
              </a:defRPr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ru-RU" altLang="ru-RU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7" name="Rectangle 13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7042150" y="6243638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numCol="1" anchor="b" anchorCtr="0" compatLnSpc="1">
            <a:prstTxWarp prst="textNoShape">
              <a:avLst/>
            </a:prstTxWarp>
            <a:no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Arial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Arial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Arial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Arial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Arial"/>
              </a:defRPr>
            </a:lvl5pPr>
          </a:lstStyle>
          <a:p>
            <a:pPr marL="0" lvl="0" indent="0" algn="r" eaLnBrk="1" hangingPunct="1"/>
            <a:fld id="{D1B89F7E-0ED3-481A-81A1-5ACB5BC991B5}" type="slidenum">
              <a:rPr lang="ru-RU" altLang="ru-RU" sz="1400">
                <a:latin typeface="Tahoma" pitchFamily="34" charset="0"/>
              </a:rPr>
              <a:t>*</a:t>
            </a:fld>
            <a:endParaRPr lang="ru-RU" altLang="ru-RU" sz="1400">
              <a:latin typeface="Tahoma" pitchFamily="34" charset="0"/>
            </a:endParaRPr>
          </a:p>
        </p:txBody>
      </p:sp>
    </p:spTree>
  </p:cSld>
  <p:clrMapOvr>
    <a:masterClrMapping/>
  </p:clrMapOvr>
  <p:transition/>
  <p:timing/>
</p:sldLayout>
</file>

<file path=ppt/slideLayouts/slideLayout5.xml><?xml version="1.0" encoding="utf-8"?>
<p:sldLayout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Rectangle 11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1162050" y="6243638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400">
                <a:latin typeface="+mn-lt"/>
              </a:defRPr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A6E8BE23-7A91-4F1E-9CE0-3C0375F98AFE}" type="hfDateTime">
              <a:rPr kumimoji="0" lang="ru-RU" altLang="ru-RU" sz="14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t>*</a:t>
            </a:fld>
            <a:endParaRPr kumimoji="0" lang="ru-RU" altLang="ru-RU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8" name="Rectangle 12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3657600" y="6243638"/>
            <a:ext cx="2895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>
              <a:defRPr sz="1400">
                <a:latin typeface="+mn-lt"/>
              </a:defRPr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ru-RU" altLang="ru-RU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9" name="Rectangle 13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7042150" y="6243638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numCol="1" anchor="b" anchorCtr="0" compatLnSpc="1">
            <a:prstTxWarp prst="textNoShape">
              <a:avLst/>
            </a:prstTxWarp>
            <a:no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Arial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Arial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Arial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Arial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Arial"/>
              </a:defRPr>
            </a:lvl5pPr>
          </a:lstStyle>
          <a:p>
            <a:pPr marL="0" lvl="0" indent="0" algn="r" eaLnBrk="1" hangingPunct="1"/>
            <a:fld id="{D1B89F7E-0ED3-481A-81A1-5ACB5BC991B5}" type="slidenum">
              <a:rPr lang="ru-RU" altLang="ru-RU" sz="1400">
                <a:latin typeface="Tahoma" pitchFamily="34" charset="0"/>
              </a:rPr>
              <a:t>*</a:t>
            </a:fld>
            <a:endParaRPr lang="ru-RU" altLang="ru-RU" sz="1400">
              <a:latin typeface="Tahoma" pitchFamily="34" charset="0"/>
            </a:endParaRPr>
          </a:p>
        </p:txBody>
      </p:sp>
    </p:spTree>
  </p:cSld>
  <p:clrMapOvr>
    <a:masterClrMapping/>
  </p:clrMapOvr>
  <p:transition/>
  <p:timing/>
</p:sldLayout>
</file>

<file path=ppt/slideLayouts/slideLayout6.xml><?xml version="1.0" encoding="utf-8"?>
<p:sldLayout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Rectangle 11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1162050" y="6243638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400">
                <a:latin typeface="+mn-lt"/>
              </a:defRPr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A6E8BE23-7A91-4F1E-9CE0-3C0375F98AFE}" type="hfDateTime">
              <a:rPr kumimoji="0" lang="ru-RU" altLang="ru-RU" sz="14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t>*</a:t>
            </a:fld>
            <a:endParaRPr kumimoji="0" lang="ru-RU" altLang="ru-RU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Rectangle 12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3657600" y="6243638"/>
            <a:ext cx="2895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>
              <a:defRPr sz="1400">
                <a:latin typeface="+mn-lt"/>
              </a:defRPr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ru-RU" altLang="ru-RU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5" name="Rectangle 13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7042150" y="6243638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numCol="1" anchor="b" anchorCtr="0" compatLnSpc="1">
            <a:prstTxWarp prst="textNoShape">
              <a:avLst/>
            </a:prstTxWarp>
            <a:no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Arial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Arial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Arial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Arial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Arial"/>
              </a:defRPr>
            </a:lvl5pPr>
          </a:lstStyle>
          <a:p>
            <a:pPr marL="0" lvl="0" indent="0" algn="r" eaLnBrk="1" hangingPunct="1"/>
            <a:fld id="{D1B89F7E-0ED3-481A-81A1-5ACB5BC991B5}" type="slidenum">
              <a:rPr lang="ru-RU" altLang="ru-RU" sz="1400">
                <a:latin typeface="Tahoma" pitchFamily="34" charset="0"/>
              </a:rPr>
              <a:t>*</a:t>
            </a:fld>
            <a:endParaRPr lang="ru-RU" altLang="ru-RU" sz="1400">
              <a:latin typeface="Tahoma" pitchFamily="34" charset="0"/>
            </a:endParaRPr>
          </a:p>
        </p:txBody>
      </p:sp>
    </p:spTree>
  </p:cSld>
  <p:clrMapOvr>
    <a:masterClrMapping/>
  </p:clrMapOvr>
  <p:transition/>
  <p:timing/>
</p:sldLayout>
</file>

<file path=ppt/slideLayouts/slideLayout7.xml><?xml version="1.0" encoding="utf-8"?>
<p:sldLayout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Rectangle 11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1162050" y="6243638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400">
                <a:latin typeface="+mn-lt"/>
              </a:defRPr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A6E8BE23-7A91-4F1E-9CE0-3C0375F98AFE}" type="hfDateTime">
              <a:rPr kumimoji="0" lang="ru-RU" altLang="ru-RU" sz="14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t>*</a:t>
            </a:fld>
            <a:endParaRPr kumimoji="0" lang="ru-RU" altLang="ru-RU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" name="Rectangle 12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3657600" y="6243638"/>
            <a:ext cx="2895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>
              <a:defRPr sz="1400">
                <a:latin typeface="+mn-lt"/>
              </a:defRPr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ru-RU" altLang="ru-RU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Rectangle 13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7042150" y="6243638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numCol="1" anchor="b" anchorCtr="0" compatLnSpc="1">
            <a:prstTxWarp prst="textNoShape">
              <a:avLst/>
            </a:prstTxWarp>
            <a:no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Arial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Arial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Arial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Arial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Arial"/>
              </a:defRPr>
            </a:lvl5pPr>
          </a:lstStyle>
          <a:p>
            <a:pPr marL="0" lvl="0" indent="0" algn="r" eaLnBrk="1" hangingPunct="1"/>
            <a:fld id="{D1B89F7E-0ED3-481A-81A1-5ACB5BC991B5}" type="slidenum">
              <a:rPr lang="ru-RU" altLang="ru-RU" sz="1400">
                <a:latin typeface="Tahoma" pitchFamily="34" charset="0"/>
              </a:rPr>
              <a:t>*</a:t>
            </a:fld>
            <a:endParaRPr lang="ru-RU" altLang="ru-RU" sz="1400">
              <a:latin typeface="Tahoma" pitchFamily="34" charset="0"/>
            </a:endParaRPr>
          </a:p>
        </p:txBody>
      </p:sp>
    </p:spTree>
  </p:cSld>
  <p:clrMapOvr>
    <a:masterClrMapping/>
  </p:clrMapOvr>
  <p:transition/>
  <p:timing/>
</p:sldLayout>
</file>

<file path=ppt/slideLayouts/slideLayout8.xml><?xml version="1.0" encoding="utf-8"?>
<p:sldLayout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11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1162050" y="6243638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400">
                <a:latin typeface="+mn-lt"/>
              </a:defRPr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A6E8BE23-7A91-4F1E-9CE0-3C0375F98AFE}" type="hfDateTime">
              <a:rPr kumimoji="0" lang="ru-RU" altLang="ru-RU" sz="14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t>*</a:t>
            </a:fld>
            <a:endParaRPr kumimoji="0" lang="ru-RU" altLang="ru-RU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" name="Rectangle 12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3657600" y="6243638"/>
            <a:ext cx="2895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>
              <a:defRPr sz="1400">
                <a:latin typeface="+mn-lt"/>
              </a:defRPr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ru-RU" altLang="ru-RU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7" name="Rectangle 13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7042150" y="6243638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numCol="1" anchor="b" anchorCtr="0" compatLnSpc="1">
            <a:prstTxWarp prst="textNoShape">
              <a:avLst/>
            </a:prstTxWarp>
            <a:no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Arial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Arial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Arial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Arial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Arial"/>
              </a:defRPr>
            </a:lvl5pPr>
          </a:lstStyle>
          <a:p>
            <a:pPr marL="0" lvl="0" indent="0" algn="r" eaLnBrk="1" hangingPunct="1"/>
            <a:fld id="{D1B89F7E-0ED3-481A-81A1-5ACB5BC991B5}" type="slidenum">
              <a:rPr lang="ru-RU" altLang="ru-RU" sz="1400">
                <a:latin typeface="Tahoma" pitchFamily="34" charset="0"/>
              </a:rPr>
              <a:t>*</a:t>
            </a:fld>
            <a:endParaRPr lang="ru-RU" altLang="ru-RU" sz="1400">
              <a:latin typeface="Tahoma" pitchFamily="34" charset="0"/>
            </a:endParaRPr>
          </a:p>
        </p:txBody>
      </p:sp>
    </p:spTree>
  </p:cSld>
  <p:clrMapOvr>
    <a:masterClrMapping/>
  </p:clrMapOvr>
  <p:transition/>
  <p:timing/>
</p:sldLayout>
</file>

<file path=ppt/slideLayouts/slideLayout9.xml><?xml version="1.0" encoding="utf-8"?>
<p:sldLayout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itchFamily="2" charset="2"/>
              <a:buNone/>
              <a:defRPr/>
            </a:pPr>
            <a:endParaRPr kumimoji="0" lang="ru-RU" sz="3200" b="0" i="0" u="none" strike="noStrike" kern="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11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1162050" y="6243638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400">
                <a:latin typeface="+mn-lt"/>
              </a:defRPr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A6E8BE23-7A91-4F1E-9CE0-3C0375F98AFE}" type="hfDateTime">
              <a:rPr kumimoji="0" lang="ru-RU" altLang="ru-RU" sz="14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t>*</a:t>
            </a:fld>
            <a:endParaRPr kumimoji="0" lang="ru-RU" altLang="ru-RU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" name="Rectangle 12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3657600" y="6243638"/>
            <a:ext cx="2895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>
              <a:defRPr sz="1400">
                <a:latin typeface="+mn-lt"/>
              </a:defRPr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ru-RU" altLang="ru-RU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7" name="Rectangle 13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7042150" y="6243638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numCol="1" anchor="b" anchorCtr="0" compatLnSpc="1">
            <a:prstTxWarp prst="textNoShape">
              <a:avLst/>
            </a:prstTxWarp>
            <a:no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Arial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Arial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Arial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Arial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Arial"/>
              </a:defRPr>
            </a:lvl5pPr>
          </a:lstStyle>
          <a:p>
            <a:pPr marL="0" lvl="0" indent="0" algn="r" eaLnBrk="1" hangingPunct="1"/>
            <a:fld id="{D1B89F7E-0ED3-481A-81A1-5ACB5BC991B5}" type="slidenum">
              <a:rPr lang="ru-RU" altLang="ru-RU" sz="1400">
                <a:latin typeface="Tahoma" pitchFamily="34" charset="0"/>
              </a:rPr>
              <a:t>*</a:t>
            </a:fld>
            <a:endParaRPr lang="ru-RU" altLang="ru-RU" sz="1400">
              <a:latin typeface="Tahoma" pitchFamily="34" charset="0"/>
            </a:endParaRPr>
          </a:p>
        </p:txBody>
      </p:sp>
    </p:spTree>
  </p:cSld>
  <p:clrMapOvr>
    <a:masterClrMapping/>
  </p:clrMapOvr>
  <p:transition/>
  <p:timing/>
</p:sldLayout>
</file>

<file path=ppt/slideLayouts/slideLayout10.xml><?xml version="1.0" encoding="utf-8"?>
<p:sldLayout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1162050" y="6243638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400">
                <a:latin typeface="+mn-lt"/>
              </a:defRPr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A6E8BE23-7A91-4F1E-9CE0-3C0375F98AFE}" type="hfDateTime">
              <a:rPr kumimoji="0" lang="ru-RU" altLang="ru-RU" sz="14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t>*</a:t>
            </a:fld>
            <a:endParaRPr kumimoji="0" lang="ru-RU" altLang="ru-RU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5" name="Rectangle 12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3657600" y="6243638"/>
            <a:ext cx="2895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>
              <a:defRPr sz="1400">
                <a:latin typeface="+mn-lt"/>
              </a:defRPr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ru-RU" altLang="ru-RU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" name="Rectangle 13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7042150" y="6243638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numCol="1" anchor="b" anchorCtr="0" compatLnSpc="1">
            <a:prstTxWarp prst="textNoShape">
              <a:avLst/>
            </a:prstTxWarp>
            <a:no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Arial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Arial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Arial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Arial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Arial"/>
              </a:defRPr>
            </a:lvl5pPr>
          </a:lstStyle>
          <a:p>
            <a:pPr marL="0" lvl="0" indent="0" algn="r" eaLnBrk="1" hangingPunct="1"/>
            <a:fld id="{D1B89F7E-0ED3-481A-81A1-5ACB5BC991B5}" type="slidenum">
              <a:rPr lang="ru-RU" altLang="ru-RU" sz="1400">
                <a:latin typeface="Tahoma" pitchFamily="34" charset="0"/>
              </a:rPr>
              <a:t>*</a:t>
            </a:fld>
            <a:endParaRPr lang="ru-RU" altLang="ru-RU" sz="1400">
              <a:latin typeface="Tahoma" pitchFamily="34" charset="0"/>
            </a:endParaRPr>
          </a:p>
        </p:txBody>
      </p:sp>
    </p:spTree>
  </p:cSld>
  <p:clrMapOvr>
    <a:masterClrMapping/>
  </p:clrMapOvr>
  <p:transition/>
  <p:timing/>
</p:sldLayout>
</file>

<file path=ppt/slideLayouts/slideLayout11.xml><?xml version="1.0" encoding="utf-8"?>
<p:sldLayout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7004050" y="214313"/>
            <a:ext cx="1951038" cy="5918200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1150938" y="214313"/>
            <a:ext cx="5700712" cy="591820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1162050" y="6243638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400">
                <a:latin typeface="+mn-lt"/>
              </a:defRPr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A6E8BE23-7A91-4F1E-9CE0-3C0375F98AFE}" type="hfDateTime">
              <a:rPr kumimoji="0" lang="ru-RU" altLang="ru-RU" sz="14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t>*</a:t>
            </a:fld>
            <a:endParaRPr kumimoji="0" lang="ru-RU" altLang="ru-RU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5" name="Rectangle 12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3657600" y="6243638"/>
            <a:ext cx="2895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>
              <a:defRPr sz="1400">
                <a:latin typeface="+mn-lt"/>
              </a:defRPr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ru-RU" altLang="ru-RU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" name="Rectangle 13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7042150" y="6243638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numCol="1" anchor="b" anchorCtr="0" compatLnSpc="1">
            <a:prstTxWarp prst="textNoShape">
              <a:avLst/>
            </a:prstTxWarp>
            <a:no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Arial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Arial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Arial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Arial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Arial"/>
              </a:defRPr>
            </a:lvl5pPr>
          </a:lstStyle>
          <a:p>
            <a:pPr marL="0" lvl="0" indent="0" algn="r" eaLnBrk="1" hangingPunct="1"/>
            <a:fld id="{D1B89F7E-0ED3-481A-81A1-5ACB5BC991B5}" type="slidenum">
              <a:rPr lang="ru-RU" altLang="ru-RU" sz="1400">
                <a:latin typeface="Tahoma" pitchFamily="34" charset="0"/>
              </a:rPr>
              <a:t>*</a:t>
            </a:fld>
            <a:endParaRPr lang="ru-RU" altLang="ru-RU" sz="1400">
              <a:latin typeface="Tahoma" pitchFamily="34" charset="0"/>
            </a:endParaRPr>
          </a:p>
        </p:txBody>
      </p:sp>
    </p:spTree>
  </p:cSld>
  <p:clrMapOvr>
    <a:masterClrMapping/>
  </p:clrMapOvr>
  <p:transition/>
  <p:timing/>
</p:sldLayout>
</file>

<file path=ppt/slideMasters/_rels/slideMaster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10" Type="http://schemas.openxmlformats.org/officeDocument/2006/relationships/slideLayout" Target="../slideLayouts/slideLayout10.xml" /><Relationship Id="rId11" Type="http://schemas.openxmlformats.org/officeDocument/2006/relationships/slideLayout" Target="../slideLayouts/slideLayout11.xml" /><Relationship Id="rId12" Type="http://schemas.openxmlformats.org/officeDocument/2006/relationships/theme" Target="../theme/theme1.xml" /><Relationship Id="rId2" Type="http://schemas.openxmlformats.org/officeDocument/2006/relationships/slideLayout" Target="../slideLayouts/slideLayout2.xml" /><Relationship Id="rId3" Type="http://schemas.openxmlformats.org/officeDocument/2006/relationships/slideLayout" Target="../slideLayouts/slideLayout3.xml" /><Relationship Id="rId4" Type="http://schemas.openxmlformats.org/officeDocument/2006/relationships/slideLayout" Target="../slideLayouts/slideLayout4.xml" /><Relationship Id="rId5" Type="http://schemas.openxmlformats.org/officeDocument/2006/relationships/slideLayout" Target="../slideLayouts/slideLayout5.xml" /><Relationship Id="rId6" Type="http://schemas.openxmlformats.org/officeDocument/2006/relationships/slideLayout" Target="../slideLayouts/slideLayout6.xml" /><Relationship Id="rId7" Type="http://schemas.openxmlformats.org/officeDocument/2006/relationships/slideLayout" Target="../slideLayouts/slideLayout7.xml" /><Relationship Id="rId8" Type="http://schemas.openxmlformats.org/officeDocument/2006/relationships/slideLayout" Target="../slideLayouts/slideLayout8.xml" /><Relationship Id="rId9" Type="http://schemas.openxmlformats.org/officeDocument/2006/relationships/slideLayout" Target="../slideLayouts/slideLayout9.xml" /></Relationships>
</file>

<file path=ppt/slideMasters/slideMaster1.xml><?xml version="1.0" encoding="utf-8"?>
<p:sldMaster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bg>
      <p:bgPr>
        <a:solidFill>
          <a:schemeClr val="bg1"/>
        </a:solidFill>
      </p:bgPr>
    </p:bg>
    <p:spTree>
      <p:nvGrpSpPr>
        <p:cNvPr id="1" name=""/>
        <p:cNvGrpSpPr/>
        <p:nvPr/>
      </p:nvGrpSpPr>
      <p:grpSpPr/>
      <p:sp>
        <p:nvSpPr>
          <p:cNvPr id="1026" name="Rectangle 2"/>
          <p:cNvSpPr/>
          <p:nvPr/>
        </p:nvSpPr>
        <p:spPr bwMode="ltGray">
          <a:xfrm>
            <a:off x="417513" y="1098550"/>
            <a:ext cx="438150" cy="474663"/>
          </a:xfrm>
          <a:prstGeom prst="rect">
            <a:avLst/>
          </a:prstGeom>
          <a:solidFill>
            <a:schemeClr val="accent2"/>
          </a:solidFill>
          <a:ln>
            <a:noFill/>
            <a:miter lim="800000"/>
          </a:ln>
          <a:effectLst/>
        </p:spPr>
        <p:txBody>
          <a:bodyPr wrap="none" anchor="ctr" anchorCtr="0">
            <a:no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Arial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Arial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Arial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Arial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Arial"/>
              </a:defRPr>
            </a:lvl5pPr>
          </a:lstStyle>
          <a:p>
            <a:pPr marL="0" lvl="0" indent="0" algn="ctr" eaLnBrk="1" hangingPunct="1"/>
            <a:endParaRPr kumimoji="1" lang="ru-RU" altLang="ru-RU" sz="2400">
              <a:latin typeface="Tahoma" pitchFamily="34" charset="0"/>
            </a:endParaRPr>
          </a:p>
        </p:txBody>
      </p:sp>
      <p:sp>
        <p:nvSpPr>
          <p:cNvPr id="1027" name="Rectangle 3"/>
          <p:cNvSpPr/>
          <p:nvPr/>
        </p:nvSpPr>
        <p:spPr bwMode="ltGray">
          <a:xfrm>
            <a:off x="800100" y="1098550"/>
            <a:ext cx="328613" cy="474663"/>
          </a:xfrm>
          <a:prstGeom prst="rect">
            <a:avLst/>
          </a:prstGeom>
          <a:gradFill rotWithShape="0">
            <a:gsLst>
              <a:gs pos="0">
                <a:schemeClr val="accent2"/>
              </a:gs>
              <a:gs pos="100000">
                <a:schemeClr val="bg1"/>
              </a:gs>
            </a:gsLst>
            <a:lin ang="0" scaled="1"/>
          </a:gradFill>
          <a:ln>
            <a:noFill/>
            <a:miter lim="800000"/>
          </a:ln>
          <a:effectLst/>
        </p:spPr>
        <p:txBody>
          <a:bodyPr wrap="none" anchor="ctr" anchorCtr="0">
            <a:no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Arial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Arial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Arial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Arial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Arial"/>
              </a:defRPr>
            </a:lvl5pPr>
          </a:lstStyle>
          <a:p>
            <a:pPr marL="0" lvl="0" indent="0" algn="ctr" eaLnBrk="1" hangingPunct="1"/>
            <a:endParaRPr kumimoji="1" lang="ru-RU" altLang="ru-RU" sz="2400">
              <a:latin typeface="Tahoma" pitchFamily="34" charset="0"/>
            </a:endParaRPr>
          </a:p>
        </p:txBody>
      </p:sp>
      <p:sp>
        <p:nvSpPr>
          <p:cNvPr id="1028" name="Rectangle 4"/>
          <p:cNvSpPr/>
          <p:nvPr/>
        </p:nvSpPr>
        <p:spPr bwMode="ltGray">
          <a:xfrm>
            <a:off x="541338" y="1520825"/>
            <a:ext cx="422275" cy="474663"/>
          </a:xfrm>
          <a:prstGeom prst="rect">
            <a:avLst/>
          </a:prstGeom>
          <a:solidFill>
            <a:schemeClr val="folHlink"/>
          </a:solidFill>
          <a:ln>
            <a:noFill/>
            <a:miter lim="800000"/>
          </a:ln>
          <a:effectLst/>
        </p:spPr>
        <p:txBody>
          <a:bodyPr wrap="none" anchor="ctr" anchorCtr="0">
            <a:no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Arial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Arial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Arial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Arial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Arial"/>
              </a:defRPr>
            </a:lvl5pPr>
          </a:lstStyle>
          <a:p>
            <a:pPr marL="0" lvl="0" indent="0" algn="ctr" eaLnBrk="1" hangingPunct="1"/>
            <a:endParaRPr kumimoji="1" lang="ru-RU" altLang="ru-RU" sz="2400">
              <a:latin typeface="Tahoma" pitchFamily="34" charset="0"/>
            </a:endParaRPr>
          </a:p>
        </p:txBody>
      </p:sp>
      <p:sp>
        <p:nvSpPr>
          <p:cNvPr id="1029" name="Rectangle 5"/>
          <p:cNvSpPr/>
          <p:nvPr/>
        </p:nvSpPr>
        <p:spPr bwMode="ltGray">
          <a:xfrm>
            <a:off x="911225" y="1520825"/>
            <a:ext cx="368300" cy="474663"/>
          </a:xfrm>
          <a:prstGeom prst="rect">
            <a:avLst/>
          </a:prstGeom>
          <a:gradFill rotWithShape="0">
            <a:gsLst>
              <a:gs pos="0">
                <a:schemeClr val="folHlink"/>
              </a:gs>
              <a:gs pos="100000">
                <a:schemeClr val="bg1"/>
              </a:gs>
            </a:gsLst>
            <a:lin ang="0" scaled="1"/>
          </a:gradFill>
          <a:ln>
            <a:noFill/>
            <a:miter lim="800000"/>
          </a:ln>
          <a:effectLst/>
        </p:spPr>
        <p:txBody>
          <a:bodyPr wrap="none" anchor="ctr" anchorCtr="0">
            <a:no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Arial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Arial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Arial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Arial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Arial"/>
              </a:defRPr>
            </a:lvl5pPr>
          </a:lstStyle>
          <a:p>
            <a:pPr marL="0" lvl="0" indent="0" algn="ctr" eaLnBrk="1" hangingPunct="1"/>
            <a:endParaRPr kumimoji="1" lang="ru-RU" altLang="ru-RU" sz="2400">
              <a:latin typeface="Tahoma" pitchFamily="34" charset="0"/>
            </a:endParaRPr>
          </a:p>
        </p:txBody>
      </p:sp>
      <p:sp>
        <p:nvSpPr>
          <p:cNvPr id="1030" name="Rectangle 6"/>
          <p:cNvSpPr/>
          <p:nvPr/>
        </p:nvSpPr>
        <p:spPr bwMode="ltGray">
          <a:xfrm>
            <a:off x="127000" y="1447800"/>
            <a:ext cx="560388" cy="422275"/>
          </a:xfrm>
          <a:prstGeom prst="rect">
            <a:avLst/>
          </a:prstGeom>
          <a:gradFill rotWithShape="0">
            <a:gsLst>
              <a:gs pos="0">
                <a:schemeClr val="bg1"/>
              </a:gs>
              <a:gs pos="100000">
                <a:schemeClr val="hlink"/>
              </a:gs>
            </a:gsLst>
            <a:lin ang="18900000" scaled="1"/>
          </a:gradFill>
          <a:ln>
            <a:noFill/>
            <a:miter lim="800000"/>
          </a:ln>
          <a:effectLst/>
        </p:spPr>
        <p:txBody>
          <a:bodyPr wrap="none" anchor="ctr" anchorCtr="0">
            <a:no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Arial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Arial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Arial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Arial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Arial"/>
              </a:defRPr>
            </a:lvl5pPr>
          </a:lstStyle>
          <a:p>
            <a:pPr marL="0" lvl="0" indent="0" algn="ctr" eaLnBrk="1" hangingPunct="1"/>
            <a:endParaRPr kumimoji="1" lang="ru-RU" altLang="ru-RU" sz="2400">
              <a:latin typeface="Tahoma" pitchFamily="34" charset="0"/>
            </a:endParaRPr>
          </a:p>
        </p:txBody>
      </p:sp>
      <p:sp>
        <p:nvSpPr>
          <p:cNvPr id="1031" name="Rectangle 7"/>
          <p:cNvSpPr/>
          <p:nvPr/>
        </p:nvSpPr>
        <p:spPr bwMode="gray">
          <a:xfrm>
            <a:off x="762000" y="990600"/>
            <a:ext cx="31750" cy="1052513"/>
          </a:xfrm>
          <a:prstGeom prst="rect">
            <a:avLst/>
          </a:prstGeom>
          <a:solidFill>
            <a:schemeClr val="bg2"/>
          </a:solidFill>
          <a:ln>
            <a:noFill/>
            <a:miter lim="800000"/>
          </a:ln>
          <a:effectLst/>
        </p:spPr>
        <p:txBody>
          <a:bodyPr wrap="none" anchor="ctr" anchorCtr="0">
            <a:no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Arial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Arial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Arial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Arial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Arial"/>
              </a:defRPr>
            </a:lvl5pPr>
          </a:lstStyle>
          <a:p>
            <a:pPr marL="0" lvl="0" indent="0" algn="ctr" eaLnBrk="1" hangingPunct="1"/>
            <a:endParaRPr kumimoji="1" lang="ru-RU" altLang="ru-RU" sz="2400">
              <a:latin typeface="Tahoma" pitchFamily="34" charset="0"/>
            </a:endParaRPr>
          </a:p>
        </p:txBody>
      </p:sp>
      <p:sp>
        <p:nvSpPr>
          <p:cNvPr id="1032" name="Rectangle 8"/>
          <p:cNvSpPr/>
          <p:nvPr/>
        </p:nvSpPr>
        <p:spPr bwMode="gray">
          <a:xfrm>
            <a:off x="442913" y="1781175"/>
            <a:ext cx="8226425" cy="31750"/>
          </a:xfrm>
          <a:prstGeom prst="rect">
            <a:avLst/>
          </a:prstGeom>
          <a:gradFill rotWithShape="0">
            <a:gsLst>
              <a:gs pos="0">
                <a:schemeClr val="bg2"/>
              </a:gs>
              <a:gs pos="100000">
                <a:schemeClr val="bg1"/>
              </a:gs>
            </a:gsLst>
            <a:lin ang="0" scaled="1"/>
          </a:gradFill>
          <a:ln>
            <a:noFill/>
            <a:miter lim="800000"/>
          </a:ln>
          <a:effectLst/>
        </p:spPr>
        <p:txBody>
          <a:bodyPr wrap="none" anchor="ctr" anchorCtr="0">
            <a:no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Arial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Arial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Arial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Arial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Arial"/>
              </a:defRPr>
            </a:lvl5pPr>
          </a:lstStyle>
          <a:p>
            <a:pPr marL="0" lvl="0" indent="0" algn="ctr" eaLnBrk="1" hangingPunct="1"/>
            <a:endParaRPr kumimoji="1" lang="ru-RU" altLang="ru-RU" sz="2400">
              <a:latin typeface="Tahoma" pitchFamily="34" charset="0"/>
            </a:endParaRPr>
          </a:p>
        </p:txBody>
      </p:sp>
      <p:sp>
        <p:nvSpPr>
          <p:cNvPr id="1033" name="Rectangle 9"/>
          <p:cNvSpPr>
            <a:spLocks noGrp="1"/>
          </p:cNvSpPr>
          <p:nvPr>
            <p:ph type="title"/>
          </p:nvPr>
        </p:nvSpPr>
        <p:spPr>
          <a:xfrm>
            <a:off x="1150938" y="214313"/>
            <a:ext cx="7793037" cy="1462087"/>
          </a:xfrm>
          <a:prstGeom prst="rect">
            <a:avLst/>
          </a:prstGeom>
          <a:noFill/>
          <a:ln>
            <a:noFill/>
            <a:miter lim="800000"/>
          </a:ln>
          <a:effectLst/>
        </p:spPr>
        <p:txBody>
          <a:bodyPr anchor="b" anchorCtr="0">
            <a:no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4400" b="0" i="0" u="none" baseline="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l" rtl="0" eaLnBrk="0" fontAlgn="base" hangingPunct="0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latin typeface="Tahoma" pitchFamily="34" charset="0"/>
              </a:defRPr>
            </a:lvl2pPr>
            <a:lvl3pPr algn="l" rtl="0" eaLnBrk="0" fontAlgn="base" hangingPunct="0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latin typeface="Tahoma" pitchFamily="34" charset="0"/>
              </a:defRPr>
            </a:lvl3pPr>
            <a:lvl4pPr algn="l" rtl="0" eaLnBrk="0" fontAlgn="base" hangingPunct="0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latin typeface="Tahoma" pitchFamily="34" charset="0"/>
              </a:defRPr>
            </a:lvl4pPr>
            <a:lvl5pPr algn="l" rtl="0" eaLnBrk="0" fontAlgn="base" hangingPunct="0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latin typeface="Tahoma" pitchFamily="34" charset="0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latin typeface="Tahoma" pitchFamily="34" charset="0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latin typeface="Tahoma" pitchFamily="34" charset="0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latin typeface="Tahoma" pitchFamily="34" charset="0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latin typeface="Tahoma" pitchFamily="34" charset="0"/>
              </a:defRPr>
            </a:lvl9pPr>
          </a:lstStyle>
          <a:p>
            <a:pPr lvl="0"/>
            <a:r>
              <a:t>Образец заголовка</a:t>
            </a:r>
          </a:p>
        </p:txBody>
      </p:sp>
      <p:sp>
        <p:nvSpPr>
          <p:cNvPr id="1034" name="Rectangle 10"/>
          <p:cNvSpPr>
            <a:spLocks noGrp="1"/>
          </p:cNvSpPr>
          <p:nvPr>
            <p:ph type="body" idx="1"/>
          </p:nvPr>
        </p:nvSpPr>
        <p:spPr>
          <a:xfrm>
            <a:off x="1182688" y="2017713"/>
            <a:ext cx="7772400" cy="4114800"/>
          </a:xfrm>
          <a:prstGeom prst="rect">
            <a:avLst/>
          </a:prstGeom>
          <a:noFill/>
          <a:ln>
            <a:noFill/>
            <a:miter lim="800000"/>
          </a:ln>
          <a:effectLst/>
        </p:spPr>
        <p:txBody>
          <a:bodyPr>
            <a:no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itchFamily="2" charset="2"/>
              <a:buChar char="n"/>
              <a:defRPr kumimoji="0" lang="ru-RU" altLang="en-US" sz="3200" b="0" i="0" u="none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55000"/>
              <a:buFont typeface="Wingdings" pitchFamily="2" charset="2"/>
              <a:buChar char="n"/>
              <a:defRPr kumimoji="0" lang="ru-RU" altLang="en-US" sz="2800" b="0" i="0" u="none" baseline="0">
                <a:solidFill>
                  <a:schemeClr val="tx1"/>
                </a:solidFill>
                <a:latin typeface="+mn-lt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50000"/>
              <a:buFont typeface="Wingdings" pitchFamily="2" charset="2"/>
              <a:buChar char="n"/>
              <a:defRPr kumimoji="0" lang="ru-RU" altLang="en-US" sz="2400" b="0" i="0" u="none" baseline="0">
                <a:solidFill>
                  <a:schemeClr val="tx1"/>
                </a:solidFill>
                <a:latin typeface="+mn-lt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55000"/>
              <a:buFont typeface="Wingdings" pitchFamily="2" charset="2"/>
              <a:buChar char="n"/>
              <a:defRPr kumimoji="0" lang="ru-RU" altLang="en-US" sz="2000" b="0" i="0" u="none" baseline="0">
                <a:solidFill>
                  <a:schemeClr val="tx1"/>
                </a:solidFill>
                <a:latin typeface="+mn-lt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kumimoji="0" lang="ru-RU" altLang="en-US" sz="2000" b="0" i="0" u="none" baseline="0">
                <a:solidFill>
                  <a:schemeClr val="tx1"/>
                </a:solidFill>
                <a:latin typeface="+mn-lt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lang="ru-RU" altLang="en-US" sz="2000">
                <a:solidFill>
                  <a:schemeClr val="tx1"/>
                </a:solidFill>
                <a:latin typeface="+mn-lt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lang="ru-RU" altLang="en-US" sz="2000">
                <a:solidFill>
                  <a:schemeClr val="tx1"/>
                </a:solidFill>
                <a:latin typeface="+mn-lt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lang="ru-RU" altLang="en-US" sz="2000">
                <a:solidFill>
                  <a:schemeClr val="tx1"/>
                </a:solidFill>
                <a:latin typeface="+mn-lt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lang="ru-RU" altLang="en-US" sz="2000">
                <a:solidFill>
                  <a:schemeClr val="tx1"/>
                </a:solidFill>
                <a:latin typeface="+mn-lt"/>
              </a:defRPr>
            </a:lvl9pPr>
          </a:lstStyle>
          <a:p>
            <a:pPr lvl="0"/>
            <a:r>
              <a:t>Образец текста</a:t>
            </a:r>
          </a:p>
          <a:p>
            <a:pPr lvl="1"/>
            <a:r>
              <a:t>Второй уровень</a:t>
            </a:r>
          </a:p>
          <a:p>
            <a:pPr lvl="2"/>
            <a:r>
              <a:t>Третий уровень</a:t>
            </a:r>
          </a:p>
          <a:p>
            <a:pPr lvl="3"/>
            <a:r>
              <a:t>Четвертый уровень</a:t>
            </a:r>
          </a:p>
          <a:p>
            <a:pPr lvl="4"/>
            <a:r>
              <a:t>Пятый уровень</a:t>
            </a:r>
          </a:p>
        </p:txBody>
      </p:sp>
      <p:sp>
        <p:nvSpPr>
          <p:cNvPr id="1035" name="Rectangle 11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1162050" y="6243638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400">
                <a:latin typeface="+mn-lt"/>
              </a:defRPr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A6E8BE23-7A91-4F1E-9CE0-3C0375F98AFE}" type="hfDateTime">
              <a:rPr kumimoji="0" lang="ru-RU" altLang="ru-RU" sz="14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t>*</a:t>
            </a:fld>
            <a:endParaRPr kumimoji="0" lang="ru-RU" altLang="ru-RU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036" name="Rectangle 12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657600" y="6243638"/>
            <a:ext cx="2895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>
              <a:defRPr sz="1400">
                <a:latin typeface="+mn-lt"/>
              </a:defRPr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ru-RU" altLang="ru-RU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037" name="Rectangle 13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7042150" y="6243638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numCol="1" anchor="b" anchorCtr="0" compatLnSpc="1">
            <a:prstTxWarp prst="textNoShape">
              <a:avLst/>
            </a:prstTxWarp>
            <a:no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Arial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Arial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Arial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Arial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Arial"/>
              </a:defRPr>
            </a:lvl5pPr>
          </a:lstStyle>
          <a:p>
            <a:pPr marL="0" lvl="0" indent="0" algn="r" eaLnBrk="1" hangingPunct="1"/>
            <a:fld id="{D1B89F7E-0ED3-481A-81A1-5ACB5BC991B5}" type="slidenum">
              <a:rPr lang="ru-RU" altLang="ru-RU" sz="1400">
                <a:latin typeface="Tahoma" pitchFamily="34" charset="0"/>
              </a:rPr>
              <a:t>*</a:t>
            </a:fld>
            <a:endParaRPr lang="ru-RU" altLang="ru-RU" sz="1400">
              <a:latin typeface="Tahoma" pitchFamily="34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2" r:id="rId1"/>
    <p:sldLayoutId id="2147483703" r:id="rId2"/>
    <p:sldLayoutId id="2147483704" r:id="rId3"/>
    <p:sldLayoutId id="2147483705" r:id="rId4"/>
    <p:sldLayoutId id="2147483706" r:id="rId5"/>
    <p:sldLayoutId id="2147483707" r:id="rId6"/>
    <p:sldLayoutId id="2147483708" r:id="rId7"/>
    <p:sldLayoutId id="2147483709" r:id="rId8"/>
    <p:sldLayoutId id="2147483710" r:id="rId9"/>
    <p:sldLayoutId id="2147483711" r:id="rId10"/>
    <p:sldLayoutId id="2147483712" r:id="rId11"/>
  </p:sldLayoutIdLst>
  <p:transition/>
  <p:timing/>
  <p:txStyles>
    <p:titleStyle>
      <a:lvl1pPr marL="0" indent="0" algn="l" defTabSz="914400" rtl="0" eaLnBrk="0" fontAlgn="base" hangingPunct="0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4400" b="0" i="0" u="none" baseline="0">
          <a:solidFill>
            <a:schemeClr val="tx2"/>
          </a:solidFill>
          <a:effectLst/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</a:defRPr>
      </a:lvl9pPr>
    </p:titleStyle>
    <p:bodyStyle>
      <a:lvl1pPr marL="342900" indent="-3429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>
          <a:schemeClr val="folHlink"/>
        </a:buClr>
        <a:buSzPct val="60000"/>
        <a:buFont typeface="Wingdings" pitchFamily="2" charset="2"/>
        <a:buChar char="n"/>
        <a:defRPr kumimoji="0" sz="3200" b="0" i="0" u="none" baseline="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742950" indent="-28575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>
          <a:schemeClr val="hlink"/>
        </a:buClr>
        <a:buSzPct val="55000"/>
        <a:buFont typeface="Wingdings" pitchFamily="2" charset="2"/>
        <a:buChar char="n"/>
        <a:defRPr kumimoji="0" sz="2800" b="0" i="0" u="none" baseline="0">
          <a:solidFill>
            <a:schemeClr val="tx1"/>
          </a:solidFill>
          <a:effectLst/>
          <a:latin typeface="+mn-lt"/>
        </a:defRPr>
      </a:lvl2pPr>
      <a:lvl3pPr marL="11430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>
          <a:schemeClr val="folHlink"/>
        </a:buClr>
        <a:buSzPct val="50000"/>
        <a:buFont typeface="Wingdings" pitchFamily="2" charset="2"/>
        <a:buChar char="n"/>
        <a:defRPr kumimoji="0" sz="2400" b="0" i="0" u="none" baseline="0">
          <a:solidFill>
            <a:schemeClr val="tx1"/>
          </a:solidFill>
          <a:effectLst/>
          <a:latin typeface="+mn-lt"/>
        </a:defRPr>
      </a:lvl3pPr>
      <a:lvl4pPr marL="16002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>
          <a:schemeClr val="accent2"/>
        </a:buClr>
        <a:buSzPct val="55000"/>
        <a:buFont typeface="Wingdings" pitchFamily="2" charset="2"/>
        <a:buChar char="n"/>
        <a:defRPr kumimoji="0" sz="2000" b="0" i="0" u="none" baseline="0">
          <a:solidFill>
            <a:schemeClr val="tx1"/>
          </a:solidFill>
          <a:effectLst/>
          <a:latin typeface="+mn-lt"/>
        </a:defRPr>
      </a:lvl4pPr>
      <a:lvl5pPr marL="20574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kumimoji="0" sz="2000" b="0" i="0" u="none" baseline="0">
          <a:solidFill>
            <a:schemeClr val="tx1"/>
          </a:solidFill>
          <a:effectLst/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2000">
          <a:solidFill>
            <a:schemeClr val="tx1"/>
          </a:solidFill>
          <a:latin typeface="+mn-lt"/>
        </a:defRPr>
      </a:lvl9pPr>
    </p:bodyStyle>
    <p:otherStyle>
      <a:defPPr>
        <a:defRPr lang="ru-RU"/>
      </a:defPPr>
      <a:lvl1pPr marL="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4572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9144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3716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18288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/Relationships>
</file>

<file path=ppt/slides/_rels/slide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/Relationships>
</file>

<file path=ppt/slides/_rels/slide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/Relationships>
</file>

<file path=ppt/slides/_rels/slide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/Relationships>
</file>

<file path=ppt/slides/_rels/slide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/Relationships>
</file>

<file path=ppt/slides/_rels/slide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/Relationships>
</file>

<file path=ppt/slides/_rels/slide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/Relationships>
</file>

<file path=ppt/slides/_rels/slide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/Relationships>
</file>

<file path=ppt/slides/_rels/slide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notesSlide" Target="../notesSlides/notesSlide1.xml" /></Relationships>
</file>

<file path=ppt/slides/_rels/slide10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microsoft.com/office/2007/relationships/diagramDrawing" Target="../diagrams/drawing1.xml" /><Relationship Id="rId3" Type="http://schemas.openxmlformats.org/officeDocument/2006/relationships/diagramData" Target="../diagrams/data1.xml" /><Relationship Id="rId4" Type="http://schemas.openxmlformats.org/officeDocument/2006/relationships/diagramLayout" Target="../diagrams/layout1.xml" /><Relationship Id="rId5" Type="http://schemas.openxmlformats.org/officeDocument/2006/relationships/diagramQuickStyle" Target="../diagrams/quickStyle1.xml" /><Relationship Id="rId6" Type="http://schemas.openxmlformats.org/officeDocument/2006/relationships/diagramColors" Target="../diagrams/colors1.xml" /></Relationships>
</file>

<file path=ppt/slides/_rels/slide1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/Relationships>
</file>

<file path=ppt/slides/_rels/slide1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/Relationships>
</file>

<file path=ppt/slides/_rels/slide1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/Relationships>
</file>

<file path=ppt/slides/_rels/slide1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/Relationships>
</file>

<file path=ppt/slides/_rels/slide1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/Relationships>
</file>

<file path=ppt/slides/_rels/slide1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/Relationships>
</file>

<file path=ppt/slides/_rels/slide1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/Relationships>
</file>

<file path=ppt/slides/_rels/slide1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/Relationships>
</file>

<file path=ppt/slides/_rels/slide1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/Relationships>
</file>

<file path=ppt/slides/_rels/slide20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/Relationships>
</file>

<file path=ppt/slides/_rels/slide2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/Relationships>
</file>

<file path=ppt/slides/_rels/slide2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/Relationships>
</file>

<file path=ppt/slides/_rels/slide2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/Relationships>
</file>

<file path=ppt/slides/_rels/slide2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/Relationships>
</file>

<file path=ppt/slides/_rels/slide2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/Relationships>
</file>

<file path=ppt/slides/_rels/slide2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microsoft.com/office/2007/relationships/diagramDrawing" Target="../diagrams/drawing2.xml" /><Relationship Id="rId3" Type="http://schemas.openxmlformats.org/officeDocument/2006/relationships/diagramData" Target="../diagrams/data2.xml" /><Relationship Id="rId4" Type="http://schemas.openxmlformats.org/officeDocument/2006/relationships/diagramLayout" Target="../diagrams/layout2.xml" /><Relationship Id="rId5" Type="http://schemas.openxmlformats.org/officeDocument/2006/relationships/diagramQuickStyle" Target="../diagrams/quickStyle2.xml" /><Relationship Id="rId6" Type="http://schemas.openxmlformats.org/officeDocument/2006/relationships/diagramColors" Target="../diagrams/colors2.xml" /></Relationships>
</file>

<file path=ppt/slides/_rels/slide2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microsoft.com/office/2007/relationships/diagramDrawing" Target="../diagrams/drawing3.xml" /><Relationship Id="rId3" Type="http://schemas.openxmlformats.org/officeDocument/2006/relationships/diagramData" Target="../diagrams/data3.xml" /><Relationship Id="rId4" Type="http://schemas.openxmlformats.org/officeDocument/2006/relationships/diagramLayout" Target="../diagrams/layout3.xml" /><Relationship Id="rId5" Type="http://schemas.openxmlformats.org/officeDocument/2006/relationships/diagramQuickStyle" Target="../diagrams/quickStyle3.xml" /><Relationship Id="rId6" Type="http://schemas.openxmlformats.org/officeDocument/2006/relationships/diagramColors" Target="../diagrams/colors3.xml" /></Relationships>
</file>

<file path=ppt/slides/_rels/slide2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/Relationships>
</file>

<file path=ppt/slides/_rels/slide2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microsoft.com/office/2007/relationships/diagramDrawing" Target="../diagrams/drawing4.xml" /><Relationship Id="rId3" Type="http://schemas.openxmlformats.org/officeDocument/2006/relationships/diagramData" Target="../diagrams/data4.xml" /><Relationship Id="rId4" Type="http://schemas.openxmlformats.org/officeDocument/2006/relationships/diagramLayout" Target="../diagrams/layout4.xml" /><Relationship Id="rId5" Type="http://schemas.openxmlformats.org/officeDocument/2006/relationships/diagramQuickStyle" Target="../diagrams/quickStyle4.xml" /><Relationship Id="rId6" Type="http://schemas.openxmlformats.org/officeDocument/2006/relationships/diagramColors" Target="../diagrams/colors4.xml" /></Relationships>
</file>

<file path=ppt/slides/_rels/slide30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/Relationships>
</file>

<file path=ppt/slides/_rels/slide3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1.jpeg" /></Relationships>
</file>

<file path=ppt/slides/_rels/slide3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/Relationships>
</file>

<file path=ppt/slides/_rels/slide3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/Relationships>
</file>

<file path=ppt/slides/_rels/slide3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/Relationships>
</file>

<file path=ppt/slides/_rels/slide3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/Relationships>
</file>

<file path=ppt/slides/_rels/slide3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/Relationships>
</file>

<file path=ppt/slides/_rels/slide3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/Relationships>
</file>

<file path=ppt/slides/_rels/slide3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notesSlide" Target="../notesSlides/notesSlide2.xml" /></Relationships>
</file>

<file path=ppt/slides/_rels/slide3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/Relationships>
</file>

<file path=ppt/slides/_rels/slide40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/Relationships>
</file>

<file path=ppt/slides/_rels/slide4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/Relationships>
</file>

<file path=ppt/slides/_rels/slide4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/Relationships>
</file>

<file path=ppt/slides/_rels/slide4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/Relationships>
</file>

<file path=ppt/slides/_rels/slide4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/Relationships>
</file>

<file path=ppt/slides/_rels/slide4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/Relationships>
</file>

<file path=ppt/slides/_rels/slide4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/Relationships>
</file>

<file path=ppt/slides/_rels/slide4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2.png" /></Relationships>
</file>

<file path=ppt/slides/_rels/slide4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/Relationships>
</file>

<file path=ppt/slides/_rels/slide4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/Relationships>
</file>

<file path=ppt/slides/_rels/slide50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/Relationships>
</file>

<file path=ppt/slides/_rels/slide5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/Relationships>
</file>

<file path=ppt/slides/_rels/slide5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/Relationships>
</file>

<file path=ppt/slides/_rels/slide5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/Relationships>
</file>

<file path=ppt/slides/_rels/slide5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/Relationships>
</file>

<file path=ppt/slides/_rels/slide5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3.png" /></Relationships>
</file>

<file path=ppt/slides/_rels/slide5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/Relationships>
</file>

<file path=ppt/slides/_rels/slide5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/Relationships>
</file>

<file path=ppt/slides/_rels/slide5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/Relationships>
</file>

<file path=ppt/slides/_rels/slide5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/Relationships>
</file>

<file path=ppt/slides/_rels/slide60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/Relationships>
</file>

<file path=ppt/slides/_rels/slide6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/Relationships>
</file>

<file path=ppt/slides/_rels/slide6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/Relationships>
</file>

<file path=ppt/slides/_rels/slide6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/Relationships>
</file>

<file path=ppt/slides/_rels/slide6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/Relationships>
</file>

<file path=ppt/slides/_rels/slide6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/Relationships>
</file>

<file path=ppt/slides/_rels/slide6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/Relationships>
</file>

<file path=ppt/slides/_rels/slide6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/Relationships>
</file>

<file path=ppt/slides/_rels/slide6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/Relationships>
</file>

<file path=ppt/slides/_rels/slide6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4.jpeg" /></Relationships>
</file>

<file path=ppt/slides/_rels/slide70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5.jpeg" /></Relationships>
</file>

<file path=ppt/slides/_rels/slide7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6.jpeg" /></Relationships>
</file>

<file path=ppt/slides/_rels/slide7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7.png" /></Relationships>
</file>

<file path=ppt/slides/_rels/slide7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8.png" /></Relationships>
</file>

<file path=ppt/slides/_rels/slide7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8.png" /></Relationships>
</file>

<file path=ppt/slides/_rels/slide7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9.jpeg" /></Relationships>
</file>

<file path=ppt/slides/_rels/slide7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/Relationships>
</file>

<file path=ppt/slides/_rels/slide7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/Relationships>
</file>

<file path=ppt/slides/_rels/slide7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/Relationships>
</file>

<file path=ppt/slides/_rels/slide7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/Relationships>
</file>

<file path=ppt/slides/_rels/slide80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/Relationships>
</file>

<file path=ppt/slides/_rels/slide8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/Relationships>
</file>

<file path=ppt/slides/_rels/slide8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/Relationships>
</file>

<file path=ppt/slides/_rels/slide8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/Relationships>
</file>

<file path=ppt/slides/_rels/slide8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/Relationships>
</file>

<file path=ppt/slides/_rels/slide8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/Relationships>
</file>

<file path=ppt/slides/_rels/slide8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/Relationships>
</file>

<file path=ppt/slides/slide1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3074" name="Rectangle 2"/>
          <p:cNvSpPr>
            <a:spLocks noGrp="1" noChangeArrowheads="1"/>
          </p:cNvSpPr>
          <p:nvPr>
            <p:ph type="ctrTitle"/>
          </p:nvPr>
        </p:nvSpPr>
        <p:spPr>
          <a:xfrm>
            <a:off x="971550" y="908050"/>
            <a:ext cx="7921625" cy="3457575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ru-RU" altLang="ru-RU" sz="4000" b="1" i="0" u="none" strike="noStrike" kern="0" cap="none" spc="0" normalizeH="0" baseline="0" noProof="0" smtClean="0">
                <a:ln>
                  <a:noFill/>
                </a:ln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+mj-lt" pitchFamily="34" charset="0"/>
                <a:ea typeface="+mj-ea"/>
                <a:cs typeface="+mj-cs"/>
              </a:rPr>
              <a:t>Проектная и исследовательская деятельность школьников </a:t>
            </a:r>
            <a:br>
              <a:rPr kumimoji="0" lang="ru-RU" altLang="ru-RU" sz="4000" b="1" i="0" u="none" strike="noStrike" kern="0" cap="none" spc="0" normalizeH="0" baseline="0" noProof="0" smtClean="0">
                <a:ln>
                  <a:noFill/>
                </a:ln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+mj-lt" pitchFamily="34" charset="0"/>
                <a:ea typeface="+mj-ea"/>
                <a:cs typeface="+mj-cs"/>
              </a:rPr>
            </a:br>
            <a:r>
              <a:rPr kumimoji="0" lang="ru-RU" altLang="ru-RU" sz="4000" b="1" i="0" u="none" strike="noStrike" kern="0" cap="none" spc="0" normalizeH="0" baseline="0" noProof="0" smtClean="0">
                <a:ln>
                  <a:noFill/>
                </a:ln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+mj-lt" pitchFamily="34" charset="0"/>
                <a:ea typeface="+mj-ea"/>
                <a:cs typeface="+mj-cs"/>
              </a:rPr>
              <a:t>в контексте ФГОС </a:t>
            </a:r>
            <a:br>
              <a:rPr kumimoji="0" lang="ru-RU" altLang="ru-RU" sz="4000" b="1" i="0" u="none" strike="noStrike" kern="0" cap="none" spc="0" normalizeH="0" baseline="0" noProof="0" smtClean="0">
                <a:ln>
                  <a:noFill/>
                </a:ln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+mj-lt" pitchFamily="34" charset="0"/>
                <a:ea typeface="+mj-ea"/>
                <a:cs typeface="+mj-cs"/>
              </a:rPr>
            </a:br>
            <a:r>
              <a:rPr kumimoji="0" lang="ru-RU" altLang="ru-RU" sz="4000" b="1" i="0" u="none" strike="noStrike" kern="0" cap="none" spc="0" normalizeH="0" baseline="0" noProof="0" smtClean="0">
                <a:ln>
                  <a:noFill/>
                </a:ln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+mj-lt" pitchFamily="34" charset="0"/>
                <a:ea typeface="+mj-ea"/>
                <a:cs typeface="+mj-cs"/>
              </a:rPr>
              <a:t>общего образования</a:t>
            </a:r>
          </a:p>
        </p:txBody>
      </p:sp>
    </p:spTree>
  </p:cSld>
  <p:clrMapOvr>
    <a:masterClrMapping/>
  </p:clrMapOvr>
  <p:transition/>
  <p:timing/>
</p:sld>
</file>

<file path=ppt/slides/slide2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4098" name="Rectangle 2"/>
          <p:cNvSpPr>
            <a:spLocks noGrp="1"/>
          </p:cNvSpPr>
          <p:nvPr>
            <p:ph type="title"/>
          </p:nvPr>
        </p:nvSpPr>
        <p:spPr>
          <a:xfrm>
            <a:off x="1150938" y="214313"/>
            <a:ext cx="7793037" cy="1462087"/>
          </a:xfrm>
          <a:prstGeom prst="rect">
            <a:avLst/>
          </a:prstGeom>
          <a:noFill/>
          <a:ln>
            <a:miter lim="800000"/>
          </a:ln>
        </p:spPr>
        <p:txBody>
          <a:bodyPr vert="horz" wrap="square" lIns="91440" tIns="45720" rIns="91440" bIns="45720" anchor="b" anchorCtr="0">
            <a:no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4400" b="0" i="0" u="none" baseline="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l" rtl="0" eaLnBrk="0" fontAlgn="base" hangingPunct="0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latin typeface="Tahoma" pitchFamily="34" charset="0"/>
              </a:defRPr>
            </a:lvl2pPr>
            <a:lvl3pPr algn="l" rtl="0" eaLnBrk="0" fontAlgn="base" hangingPunct="0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latin typeface="Tahoma" pitchFamily="34" charset="0"/>
              </a:defRPr>
            </a:lvl3pPr>
            <a:lvl4pPr algn="l" rtl="0" eaLnBrk="0" fontAlgn="base" hangingPunct="0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latin typeface="Tahoma" pitchFamily="34" charset="0"/>
              </a:defRPr>
            </a:lvl4pPr>
            <a:lvl5pPr algn="l" rtl="0" eaLnBrk="0" fontAlgn="base" hangingPunct="0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latin typeface="Tahoma" pitchFamily="34" charset="0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latin typeface="Tahoma" pitchFamily="34" charset="0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latin typeface="Tahoma" pitchFamily="34" charset="0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latin typeface="Tahoma" pitchFamily="34" charset="0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latin typeface="Tahoma" pitchFamily="34" charset="0"/>
              </a:defRPr>
            </a:lvl9pPr>
          </a:lstStyle>
          <a:p>
            <a:pPr lvl="0" eaLnBrk="1" hangingPunct="1"/>
            <a:endParaRPr lang="ru-RU" altLang="ru-RU"/>
          </a:p>
        </p:txBody>
      </p:sp>
      <p:sp>
        <p:nvSpPr>
          <p:cNvPr id="4099" name="Rectangle 3"/>
          <p:cNvSpPr>
            <a:spLocks noGrp="1"/>
          </p:cNvSpPr>
          <p:nvPr>
            <p:ph type="body" idx="1"/>
          </p:nvPr>
        </p:nvSpPr>
        <p:spPr>
          <a:xfrm>
            <a:off x="179388" y="2017713"/>
            <a:ext cx="8640762" cy="4114800"/>
          </a:xfrm>
          <a:prstGeom prst="rect">
            <a:avLst/>
          </a:prstGeom>
          <a:noFill/>
          <a:ln>
            <a:miter lim="800000"/>
          </a:ln>
        </p:spPr>
        <p:txBody>
          <a:bodyPr vert="horz" wrap="square" lIns="91440" tIns="45720" rIns="91440" bIns="45720" anchor="t" anchorCtr="0">
            <a:no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itchFamily="2" charset="2"/>
              <a:buChar char="n"/>
              <a:defRPr kumimoji="0" lang="ru-RU" altLang="en-US" sz="3200" b="0" i="0" u="none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55000"/>
              <a:buFont typeface="Wingdings" pitchFamily="2" charset="2"/>
              <a:buChar char="n"/>
              <a:defRPr kumimoji="0" lang="ru-RU" altLang="en-US" sz="2800" b="0" i="0" u="none" baseline="0">
                <a:solidFill>
                  <a:schemeClr val="tx1"/>
                </a:solidFill>
                <a:latin typeface="+mn-lt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50000"/>
              <a:buFont typeface="Wingdings" pitchFamily="2" charset="2"/>
              <a:buChar char="n"/>
              <a:defRPr kumimoji="0" lang="ru-RU" altLang="en-US" sz="2400" b="0" i="0" u="none" baseline="0">
                <a:solidFill>
                  <a:schemeClr val="tx1"/>
                </a:solidFill>
                <a:latin typeface="+mn-lt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55000"/>
              <a:buFont typeface="Wingdings" pitchFamily="2" charset="2"/>
              <a:buChar char="n"/>
              <a:defRPr kumimoji="0" lang="ru-RU" altLang="en-US" sz="2000" b="0" i="0" u="none" baseline="0">
                <a:solidFill>
                  <a:schemeClr val="tx1"/>
                </a:solidFill>
                <a:latin typeface="+mn-lt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kumimoji="0" lang="ru-RU" altLang="en-US" sz="2000" b="0" i="0" u="none" baseline="0">
                <a:solidFill>
                  <a:schemeClr val="tx1"/>
                </a:solidFill>
                <a:latin typeface="+mn-lt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lang="ru-RU" altLang="en-US" sz="2000">
                <a:solidFill>
                  <a:schemeClr val="tx1"/>
                </a:solidFill>
                <a:latin typeface="+mn-lt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lang="ru-RU" altLang="en-US" sz="2000">
                <a:solidFill>
                  <a:schemeClr val="tx1"/>
                </a:solidFill>
                <a:latin typeface="+mn-lt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lang="ru-RU" altLang="en-US" sz="2000">
                <a:solidFill>
                  <a:schemeClr val="tx1"/>
                </a:solidFill>
                <a:latin typeface="+mn-lt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lang="ru-RU" altLang="en-US" sz="2000">
                <a:solidFill>
                  <a:schemeClr val="tx1"/>
                </a:solidFill>
                <a:latin typeface="+mn-lt"/>
              </a:defRPr>
            </a:lvl9pPr>
          </a:lstStyle>
          <a:p>
            <a:pPr lvl="0" eaLnBrk="1" hangingPunct="1"/>
            <a:r>
              <a:rPr lang="ru-RU" altLang="ru-RU" sz="4000">
                <a:solidFill>
                  <a:schemeClr val="tx2"/>
                </a:solidFill>
              </a:rPr>
              <a:t>Вся наша жизнь – проект!</a:t>
            </a:r>
            <a:endParaRPr lang="ru-RU" altLang="ru-RU" sz="4000">
              <a:solidFill>
                <a:schemeClr val="tx2"/>
              </a:solidFill>
            </a:endParaRPr>
          </a:p>
          <a:p>
            <a:pPr lvl="0" eaLnBrk="1" hangingPunct="1"/>
            <a:r>
              <a:rPr lang="ru-RU" altLang="ru-RU" sz="4000">
                <a:solidFill>
                  <a:schemeClr val="tx2"/>
                </a:solidFill>
              </a:rPr>
              <a:t>Вся наша жизнь –исследование</a:t>
            </a:r>
            <a:r>
              <a:rPr lang="ru-RU" altLang="ru-RU" sz="4400">
                <a:solidFill>
                  <a:schemeClr val="tx2"/>
                </a:solidFill>
              </a:rPr>
              <a:t>!</a:t>
            </a:r>
            <a:endParaRPr lang="ru-RU" altLang="ru-RU" sz="4400">
              <a:solidFill>
                <a:schemeClr val="tx2"/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0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0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0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0"/>
                                        <p:tgtEl>
                                          <p:spTgt spid="409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09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409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99" grpId="0" uiExpand="1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5122" name="Rectangle 2"/>
          <p:cNvSpPr>
            <a:spLocks noGrp="1"/>
          </p:cNvSpPr>
          <p:nvPr>
            <p:ph type="title"/>
          </p:nvPr>
        </p:nvSpPr>
        <p:spPr>
          <a:xfrm>
            <a:off x="1150938" y="214313"/>
            <a:ext cx="7793037" cy="1462087"/>
          </a:xfrm>
          <a:prstGeom prst="rect">
            <a:avLst/>
          </a:prstGeom>
          <a:noFill/>
          <a:ln>
            <a:miter lim="800000"/>
          </a:ln>
        </p:spPr>
        <p:txBody>
          <a:bodyPr vert="horz" wrap="square" lIns="91440" tIns="45720" rIns="91440" bIns="45720" anchor="b" anchorCtr="0">
            <a:no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4400" b="0" i="0" u="none" baseline="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l" rtl="0" eaLnBrk="0" fontAlgn="base" hangingPunct="0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latin typeface="Tahoma" pitchFamily="34" charset="0"/>
              </a:defRPr>
            </a:lvl2pPr>
            <a:lvl3pPr algn="l" rtl="0" eaLnBrk="0" fontAlgn="base" hangingPunct="0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latin typeface="Tahoma" pitchFamily="34" charset="0"/>
              </a:defRPr>
            </a:lvl3pPr>
            <a:lvl4pPr algn="l" rtl="0" eaLnBrk="0" fontAlgn="base" hangingPunct="0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latin typeface="Tahoma" pitchFamily="34" charset="0"/>
              </a:defRPr>
            </a:lvl4pPr>
            <a:lvl5pPr algn="l" rtl="0" eaLnBrk="0" fontAlgn="base" hangingPunct="0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latin typeface="Tahoma" pitchFamily="34" charset="0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latin typeface="Tahoma" pitchFamily="34" charset="0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latin typeface="Tahoma" pitchFamily="34" charset="0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latin typeface="Tahoma" pitchFamily="34" charset="0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latin typeface="Tahoma" pitchFamily="34" charset="0"/>
              </a:defRPr>
            </a:lvl9pPr>
          </a:lstStyle>
          <a:p>
            <a:pPr lvl="0" eaLnBrk="1" hangingPunct="1"/>
            <a:r>
              <a:rPr lang="ru-RU" altLang="ru-RU"/>
              <a:t>Ключевая компетентность</a:t>
            </a:r>
            <a:endParaRPr lang="ru-RU" altLang="ru-RU"/>
          </a:p>
        </p:txBody>
      </p:sp>
      <p:sp>
        <p:nvSpPr>
          <p:cNvPr id="512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182688" y="2017713"/>
            <a:ext cx="7772400" cy="4114800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itchFamily="2" charset="2"/>
              <a:buChar char="n"/>
              <a:defRPr/>
            </a:pPr>
            <a:r>
              <a:rPr kumimoji="0" lang="ru-RU" altLang="ru-RU" sz="3600" b="0" i="0" u="none" strike="noStrike" kern="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 pitchFamily="34" charset="0"/>
                <a:ea typeface="+mn-ea"/>
                <a:cs typeface="+mn-cs"/>
              </a:rPr>
              <a:t>Действия в ситуациях неопределенности - проблемных ситуациях. </a:t>
            </a: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itchFamily="2" charset="2"/>
              <a:buChar char="n"/>
              <a:defRPr/>
            </a:pPr>
            <a:r>
              <a:rPr kumimoji="0" lang="ru-RU" altLang="ru-RU" sz="3600" b="0" i="0" u="none" strike="noStrike" kern="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 pitchFamily="34" charset="0"/>
                <a:ea typeface="+mn-ea"/>
                <a:cs typeface="+mn-cs"/>
              </a:rPr>
              <a:t>Компетентность в </a:t>
            </a:r>
            <a:r>
              <a:rPr kumimoji="0" lang="ru-RU" altLang="ru-RU" sz="3600" b="1" i="0" u="none" strike="noStrike" kern="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+mn-lt" pitchFamily="34" charset="0"/>
                <a:ea typeface="+mn-ea"/>
                <a:cs typeface="+mn-cs"/>
              </a:rPr>
              <a:t>раз</a:t>
            </a:r>
            <a:r>
              <a:rPr kumimoji="0" lang="ru-RU" altLang="ru-RU" sz="3600" b="0" i="0" u="none" strike="noStrike" kern="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 pitchFamily="34" charset="0"/>
                <a:ea typeface="+mn-ea"/>
                <a:cs typeface="+mn-cs"/>
              </a:rPr>
              <a:t>решении проблем.</a:t>
            </a:r>
          </a:p>
        </p:txBody>
      </p:sp>
    </p:spTree>
  </p:cSld>
  <p:clrMapOvr>
    <a:masterClrMapping/>
  </p:clrMapOvr>
  <p:transition/>
  <p:timing/>
</p:sld>
</file>

<file path=ppt/slides/slide4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6146" name="Rectangle 2"/>
          <p:cNvSpPr>
            <a:spLocks noGrp="1"/>
          </p:cNvSpPr>
          <p:nvPr>
            <p:ph type="title"/>
          </p:nvPr>
        </p:nvSpPr>
        <p:spPr>
          <a:xfrm>
            <a:off x="1571625" y="487363"/>
            <a:ext cx="7372350" cy="1071562"/>
          </a:xfrm>
          <a:prstGeom prst="rect">
            <a:avLst/>
          </a:prstGeom>
          <a:noFill/>
          <a:ln>
            <a:miter lim="800000"/>
          </a:ln>
        </p:spPr>
        <p:txBody>
          <a:bodyPr vert="horz" wrap="square" lIns="91440" tIns="45720" rIns="91440" bIns="45720" anchor="ctr" anchorCtr="0">
            <a:no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4400" b="0" i="0" u="none" baseline="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l" rtl="0" eaLnBrk="0" fontAlgn="base" hangingPunct="0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latin typeface="Tahoma" pitchFamily="34" charset="0"/>
              </a:defRPr>
            </a:lvl2pPr>
            <a:lvl3pPr algn="l" rtl="0" eaLnBrk="0" fontAlgn="base" hangingPunct="0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latin typeface="Tahoma" pitchFamily="34" charset="0"/>
              </a:defRPr>
            </a:lvl3pPr>
            <a:lvl4pPr algn="l" rtl="0" eaLnBrk="0" fontAlgn="base" hangingPunct="0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latin typeface="Tahoma" pitchFamily="34" charset="0"/>
              </a:defRPr>
            </a:lvl4pPr>
            <a:lvl5pPr algn="l" rtl="0" eaLnBrk="0" fontAlgn="base" hangingPunct="0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latin typeface="Tahoma" pitchFamily="34" charset="0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latin typeface="Tahoma" pitchFamily="34" charset="0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latin typeface="Tahoma" pitchFamily="34" charset="0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latin typeface="Tahoma" pitchFamily="34" charset="0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latin typeface="Tahoma" pitchFamily="34" charset="0"/>
              </a:defRPr>
            </a:lvl9pPr>
          </a:lstStyle>
          <a:p>
            <a:pPr lvl="0" eaLnBrk="1" hangingPunct="1"/>
            <a:r>
              <a:rPr lang="ru-RU" altLang="ru-RU" sz="4000"/>
              <a:t>Метапредметные результаты</a:t>
            </a:r>
            <a:endParaRPr lang="ru-RU" altLang="ru-RU" sz="4000"/>
          </a:p>
        </p:txBody>
      </p:sp>
      <p:sp>
        <p:nvSpPr>
          <p:cNvPr id="6147" name="Rectangle 3"/>
          <p:cNvSpPr>
            <a:spLocks noGrp="1"/>
          </p:cNvSpPr>
          <p:nvPr>
            <p:ph type="body" idx="1"/>
          </p:nvPr>
        </p:nvSpPr>
        <p:spPr>
          <a:xfrm>
            <a:off x="684213" y="2017713"/>
            <a:ext cx="8270875" cy="4114800"/>
          </a:xfrm>
          <a:prstGeom prst="rect">
            <a:avLst/>
          </a:prstGeom>
          <a:noFill/>
          <a:ln>
            <a:miter lim="800000"/>
          </a:ln>
        </p:spPr>
        <p:txBody>
          <a:bodyPr vert="horz" wrap="square" lIns="91440" tIns="45720" rIns="91440" bIns="45720" anchor="t" anchorCtr="0">
            <a:no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itchFamily="2" charset="2"/>
              <a:buChar char="n"/>
              <a:defRPr kumimoji="0" lang="ru-RU" altLang="en-US" sz="3200" b="0" i="0" u="none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55000"/>
              <a:buFont typeface="Wingdings" pitchFamily="2" charset="2"/>
              <a:buChar char="n"/>
              <a:defRPr kumimoji="0" lang="ru-RU" altLang="en-US" sz="2800" b="0" i="0" u="none" baseline="0">
                <a:solidFill>
                  <a:schemeClr val="tx1"/>
                </a:solidFill>
                <a:latin typeface="+mn-lt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50000"/>
              <a:buFont typeface="Wingdings" pitchFamily="2" charset="2"/>
              <a:buChar char="n"/>
              <a:defRPr kumimoji="0" lang="ru-RU" altLang="en-US" sz="2400" b="0" i="0" u="none" baseline="0">
                <a:solidFill>
                  <a:schemeClr val="tx1"/>
                </a:solidFill>
                <a:latin typeface="+mn-lt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55000"/>
              <a:buFont typeface="Wingdings" pitchFamily="2" charset="2"/>
              <a:buChar char="n"/>
              <a:defRPr kumimoji="0" lang="ru-RU" altLang="en-US" sz="2000" b="0" i="0" u="none" baseline="0">
                <a:solidFill>
                  <a:schemeClr val="tx1"/>
                </a:solidFill>
                <a:latin typeface="+mn-lt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kumimoji="0" lang="ru-RU" altLang="en-US" sz="2000" b="0" i="0" u="none" baseline="0">
                <a:solidFill>
                  <a:schemeClr val="tx1"/>
                </a:solidFill>
                <a:latin typeface="+mn-lt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lang="ru-RU" altLang="en-US" sz="2000">
                <a:solidFill>
                  <a:schemeClr val="tx1"/>
                </a:solidFill>
                <a:latin typeface="+mn-lt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lang="ru-RU" altLang="en-US" sz="2000">
                <a:solidFill>
                  <a:schemeClr val="tx1"/>
                </a:solidFill>
                <a:latin typeface="+mn-lt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lang="ru-RU" altLang="en-US" sz="2000">
                <a:solidFill>
                  <a:schemeClr val="tx1"/>
                </a:solidFill>
                <a:latin typeface="+mn-lt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lang="ru-RU" altLang="en-US" sz="2000">
                <a:solidFill>
                  <a:schemeClr val="tx1"/>
                </a:solidFill>
                <a:latin typeface="+mn-lt"/>
              </a:defRPr>
            </a:lvl9pPr>
          </a:lstStyle>
          <a:p>
            <a:pPr marL="287338" lvl="0" indent="-287338" algn="ctr" eaLnBrk="1" hangingPunct="1">
              <a:buNone/>
            </a:pPr>
            <a:r>
              <a:rPr lang="ru-RU" altLang="ru-RU"/>
              <a:t>Принципиально новое явление, </a:t>
            </a:r>
            <a:endParaRPr lang="ru-RU" altLang="ru-RU"/>
          </a:p>
          <a:p>
            <a:pPr marL="287338" lvl="0" indent="-287338" algn="ctr" eaLnBrk="1" hangingPunct="1">
              <a:buNone/>
            </a:pPr>
            <a:r>
              <a:rPr lang="ru-RU" altLang="ru-RU"/>
              <a:t>вводимое в педагогическую практику ФГОС общего образования –</a:t>
            </a:r>
            <a:endParaRPr lang="ru-RU" altLang="ru-RU"/>
          </a:p>
          <a:p>
            <a:pPr marL="287338" lvl="0" indent="-287338" algn="ctr" eaLnBrk="1" hangingPunct="1">
              <a:buNone/>
            </a:pPr>
            <a:r>
              <a:rPr lang="ru-RU" altLang="ru-RU" b="1">
                <a:solidFill>
                  <a:schemeClr val="hlink"/>
                </a:solidFill>
              </a:rPr>
              <a:t>метапредметные результаты</a:t>
            </a:r>
            <a:r>
              <a:rPr lang="ru-RU" altLang="ru-RU" b="1"/>
              <a:t> </a:t>
            </a:r>
            <a:r>
              <a:rPr lang="ru-RU" altLang="ru-RU"/>
              <a:t>учащихся</a:t>
            </a:r>
            <a:endParaRPr lang="ru-RU" altLang="ru-RU"/>
          </a:p>
        </p:txBody>
      </p:sp>
    </p:spTree>
  </p:cSld>
  <p:clrMapOvr>
    <a:masterClrMapping/>
  </p:clrMapOvr>
  <p:transition/>
  <p:timing/>
</p:sld>
</file>

<file path=ppt/slides/slide5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7170" name="Rectangle 2"/>
          <p:cNvSpPr>
            <a:spLocks noGrp="1"/>
          </p:cNvSpPr>
          <p:nvPr>
            <p:ph type="title"/>
          </p:nvPr>
        </p:nvSpPr>
        <p:spPr>
          <a:xfrm>
            <a:off x="1571625" y="382588"/>
            <a:ext cx="7372350" cy="1071562"/>
          </a:xfrm>
          <a:prstGeom prst="rect">
            <a:avLst/>
          </a:prstGeom>
          <a:noFill/>
          <a:ln>
            <a:miter lim="800000"/>
          </a:ln>
        </p:spPr>
        <p:txBody>
          <a:bodyPr vert="horz" wrap="square" lIns="91440" tIns="45720" rIns="91440" bIns="45720" anchor="ctr" anchorCtr="0">
            <a:no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4400" b="0" i="0" u="none" baseline="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l" rtl="0" eaLnBrk="0" fontAlgn="base" hangingPunct="0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latin typeface="Tahoma" pitchFamily="34" charset="0"/>
              </a:defRPr>
            </a:lvl2pPr>
            <a:lvl3pPr algn="l" rtl="0" eaLnBrk="0" fontAlgn="base" hangingPunct="0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latin typeface="Tahoma" pitchFamily="34" charset="0"/>
              </a:defRPr>
            </a:lvl3pPr>
            <a:lvl4pPr algn="l" rtl="0" eaLnBrk="0" fontAlgn="base" hangingPunct="0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latin typeface="Tahoma" pitchFamily="34" charset="0"/>
              </a:defRPr>
            </a:lvl4pPr>
            <a:lvl5pPr algn="l" rtl="0" eaLnBrk="0" fontAlgn="base" hangingPunct="0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latin typeface="Tahoma" pitchFamily="34" charset="0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latin typeface="Tahoma" pitchFamily="34" charset="0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latin typeface="Tahoma" pitchFamily="34" charset="0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latin typeface="Tahoma" pitchFamily="34" charset="0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latin typeface="Tahoma" pitchFamily="34" charset="0"/>
              </a:defRPr>
            </a:lvl9pPr>
          </a:lstStyle>
          <a:p>
            <a:pPr lvl="0" eaLnBrk="1" hangingPunct="1"/>
            <a:r>
              <a:rPr lang="ru-RU" altLang="ru-RU" sz="4000"/>
              <a:t>Метапредметные результаты</a:t>
            </a:r>
            <a:endParaRPr lang="ru-RU" altLang="ru-RU" sz="4000"/>
          </a:p>
        </p:txBody>
      </p:sp>
      <p:sp>
        <p:nvSpPr>
          <p:cNvPr id="7171" name="Rectangle 3"/>
          <p:cNvSpPr>
            <a:spLocks noGrp="1"/>
          </p:cNvSpPr>
          <p:nvPr>
            <p:ph type="body" idx="1"/>
          </p:nvPr>
        </p:nvSpPr>
        <p:spPr>
          <a:xfrm>
            <a:off x="395288" y="1989138"/>
            <a:ext cx="8548687" cy="4679950"/>
          </a:xfrm>
          <a:prstGeom prst="rect">
            <a:avLst/>
          </a:prstGeom>
          <a:noFill/>
          <a:ln>
            <a:miter lim="800000"/>
          </a:ln>
        </p:spPr>
        <p:txBody>
          <a:bodyPr vert="horz" wrap="square" lIns="91440" tIns="45720" rIns="91440" bIns="45720" anchor="t" anchorCtr="0">
            <a:no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itchFamily="2" charset="2"/>
              <a:buChar char="n"/>
              <a:defRPr kumimoji="0" lang="ru-RU" altLang="en-US" sz="3200" b="0" i="0" u="none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55000"/>
              <a:buFont typeface="Wingdings" pitchFamily="2" charset="2"/>
              <a:buChar char="n"/>
              <a:defRPr kumimoji="0" lang="ru-RU" altLang="en-US" sz="2800" b="0" i="0" u="none" baseline="0">
                <a:solidFill>
                  <a:schemeClr val="tx1"/>
                </a:solidFill>
                <a:latin typeface="+mn-lt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50000"/>
              <a:buFont typeface="Wingdings" pitchFamily="2" charset="2"/>
              <a:buChar char="n"/>
              <a:defRPr kumimoji="0" lang="ru-RU" altLang="en-US" sz="2400" b="0" i="0" u="none" baseline="0">
                <a:solidFill>
                  <a:schemeClr val="tx1"/>
                </a:solidFill>
                <a:latin typeface="+mn-lt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55000"/>
              <a:buFont typeface="Wingdings" pitchFamily="2" charset="2"/>
              <a:buChar char="n"/>
              <a:defRPr kumimoji="0" lang="ru-RU" altLang="en-US" sz="2000" b="0" i="0" u="none" baseline="0">
                <a:solidFill>
                  <a:schemeClr val="tx1"/>
                </a:solidFill>
                <a:latin typeface="+mn-lt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kumimoji="0" lang="ru-RU" altLang="en-US" sz="2000" b="0" i="0" u="none" baseline="0">
                <a:solidFill>
                  <a:schemeClr val="tx1"/>
                </a:solidFill>
                <a:latin typeface="+mn-lt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lang="ru-RU" altLang="en-US" sz="2000">
                <a:solidFill>
                  <a:schemeClr val="tx1"/>
                </a:solidFill>
                <a:latin typeface="+mn-lt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lang="ru-RU" altLang="en-US" sz="2000">
                <a:solidFill>
                  <a:schemeClr val="tx1"/>
                </a:solidFill>
                <a:latin typeface="+mn-lt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lang="ru-RU" altLang="en-US" sz="2000">
                <a:solidFill>
                  <a:schemeClr val="tx1"/>
                </a:solidFill>
                <a:latin typeface="+mn-lt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lang="ru-RU" altLang="en-US" sz="2000">
                <a:solidFill>
                  <a:schemeClr val="tx1"/>
                </a:solidFill>
                <a:latin typeface="+mn-lt"/>
              </a:defRPr>
            </a:lvl9pPr>
          </a:lstStyle>
          <a:p>
            <a:pPr marL="287338" lvl="0" indent="-287338" eaLnBrk="1" hangingPunct="1">
              <a:buNone/>
            </a:pPr>
            <a:r>
              <a:rPr lang="ru-RU" altLang="ru-RU"/>
              <a:t>  освоенные обучающимися на базе одного, нескольких или всех учебных предметов </a:t>
            </a:r>
            <a:r>
              <a:rPr lang="ru-RU" altLang="ru-RU">
                <a:solidFill>
                  <a:srgbClr val="003399"/>
                </a:solidFill>
              </a:rPr>
              <a:t>способы деятельности</a:t>
            </a:r>
            <a:r>
              <a:rPr lang="ru-RU" altLang="ru-RU"/>
              <a:t>, применимые как в рамках </a:t>
            </a:r>
            <a:r>
              <a:rPr lang="ru-RU" altLang="ru-RU">
                <a:solidFill>
                  <a:srgbClr val="003399"/>
                </a:solidFill>
              </a:rPr>
              <a:t>образовательного процесса</a:t>
            </a:r>
            <a:r>
              <a:rPr lang="ru-RU" altLang="ru-RU"/>
              <a:t>, так и при решении проблем в </a:t>
            </a:r>
            <a:r>
              <a:rPr lang="ru-RU" altLang="ru-RU">
                <a:solidFill>
                  <a:srgbClr val="003399"/>
                </a:solidFill>
              </a:rPr>
              <a:t>реальных жизненных ситуациях.</a:t>
            </a:r>
            <a:r>
              <a:rPr lang="ru-RU" altLang="ru-RU">
                <a:solidFill>
                  <a:schemeClr val="hlink"/>
                </a:solidFill>
              </a:rPr>
              <a:t> </a:t>
            </a:r>
            <a:endParaRPr lang="ru-RU" altLang="ru-RU">
              <a:solidFill>
                <a:schemeClr val="hlink"/>
              </a:solidFill>
            </a:endParaRPr>
          </a:p>
        </p:txBody>
      </p:sp>
    </p:spTree>
  </p:cSld>
  <p:clrMapOvr>
    <a:masterClrMapping/>
  </p:clrMapOvr>
  <p:transition/>
  <p:timing/>
</p:sld>
</file>

<file path=ppt/slides/slide6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8194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292100"/>
            <a:ext cx="8291513" cy="1624013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ru-RU" altLang="ru-RU" sz="4400" b="0" i="0" u="none" strike="noStrike" kern="0" cap="none" spc="0" normalizeH="0" baseline="0" noProof="0" smtClean="0">
                <a:ln>
                  <a:noFill/>
                </a:ln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+mj-lt" pitchFamily="34" charset="0"/>
                <a:ea typeface="+mj-ea"/>
                <a:cs typeface="+mj-cs"/>
              </a:rPr>
              <a:t>Стратегические </a:t>
            </a:r>
            <a:br>
              <a:rPr kumimoji="0" lang="ru-RU" altLang="ru-RU" sz="4400" b="0" i="0" u="none" strike="noStrike" kern="0" cap="none" spc="0" normalizeH="0" baseline="0" noProof="0" smtClean="0">
                <a:ln>
                  <a:noFill/>
                </a:ln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+mj-lt" pitchFamily="34" charset="0"/>
                <a:ea typeface="+mj-ea"/>
                <a:cs typeface="+mj-cs"/>
              </a:rPr>
            </a:br>
            <a:r>
              <a:rPr kumimoji="0" lang="ru-RU" altLang="ru-RU" sz="4400" b="0" i="0" u="none" strike="noStrike" kern="0" cap="none" spc="0" normalizeH="0" baseline="0" noProof="0" smtClean="0">
                <a:ln>
                  <a:noFill/>
                </a:ln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+mj-lt" pitchFamily="34" charset="0"/>
                <a:ea typeface="+mj-ea"/>
                <a:cs typeface="+mj-cs"/>
              </a:rPr>
              <a:t>технологии СДП</a:t>
            </a:r>
          </a:p>
        </p:txBody>
      </p:sp>
      <p:sp>
        <p:nvSpPr>
          <p:cNvPr id="819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182688" y="2389188"/>
            <a:ext cx="7772400" cy="37433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342900" marR="0" lvl="0" indent="-342900" algn="l" defTabSz="914400" rtl="0" eaLnBrk="1" fontAlgn="base" latinLnBrk="0" hangingPunct="1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itchFamily="2" charset="2"/>
              <a:buChar char="n"/>
              <a:defRPr/>
            </a:pPr>
            <a:r>
              <a:rPr kumimoji="0" lang="ru-RU" altLang="ru-RU" sz="3200" b="0" i="0" u="none" strike="noStrike" kern="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 pitchFamily="34" charset="0"/>
                <a:ea typeface="+mn-ea"/>
                <a:cs typeface="+mn-cs"/>
              </a:rPr>
              <a:t>Технология </a:t>
            </a:r>
            <a:r>
              <a:rPr kumimoji="0" lang="ru-RU" altLang="ru-RU" sz="3200" b="1" i="0" u="none" strike="noStrike" kern="0" cap="none" spc="0" normalizeH="0" baseline="0" noProof="0" smtClean="0">
                <a:ln>
                  <a:noFill/>
                </a:ln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+mn-lt" pitchFamily="34" charset="0"/>
                <a:ea typeface="+mn-ea"/>
                <a:cs typeface="+mn-cs"/>
              </a:rPr>
              <a:t>исследовательской </a:t>
            </a:r>
            <a:r>
              <a:rPr kumimoji="0" lang="ru-RU" altLang="ru-RU" sz="3200" b="0" i="0" u="none" strike="noStrike" kern="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 pitchFamily="34" charset="0"/>
                <a:ea typeface="+mn-ea"/>
                <a:cs typeface="+mn-cs"/>
              </a:rPr>
              <a:t>деятельности</a:t>
            </a:r>
          </a:p>
          <a:p>
            <a:pPr marL="342900" marR="0" lvl="0" indent="-342900" algn="l" defTabSz="914400" rtl="0" eaLnBrk="1" fontAlgn="base" latinLnBrk="0" hangingPunct="1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itchFamily="2" charset="2"/>
              <a:buNone/>
              <a:defRPr/>
            </a:pPr>
            <a:endParaRPr kumimoji="0" lang="ru-RU" altLang="ru-RU" sz="3200" b="0" i="0" u="none" strike="noStrike" kern="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l" defTabSz="914400" rtl="0" eaLnBrk="1" fontAlgn="base" latinLnBrk="0" hangingPunct="1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itchFamily="2" charset="2"/>
              <a:buChar char="n"/>
              <a:defRPr/>
            </a:pPr>
            <a:r>
              <a:rPr kumimoji="0" lang="ru-RU" altLang="ru-RU" sz="3200" b="0" i="0" u="none" strike="noStrike" kern="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 pitchFamily="34" charset="0"/>
                <a:ea typeface="+mn-ea"/>
                <a:cs typeface="+mn-cs"/>
              </a:rPr>
              <a:t>Технология </a:t>
            </a:r>
            <a:r>
              <a:rPr kumimoji="0" lang="ru-RU" altLang="ru-RU" sz="3200" b="1" i="0" u="none" strike="noStrike" kern="0" cap="none" spc="0" normalizeH="0" baseline="0" noProof="0" smtClean="0">
                <a:ln>
                  <a:noFill/>
                </a:ln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+mn-lt" pitchFamily="34" charset="0"/>
                <a:ea typeface="+mn-ea"/>
                <a:cs typeface="+mn-cs"/>
              </a:rPr>
              <a:t>проектной</a:t>
            </a:r>
            <a:r>
              <a:rPr kumimoji="0" lang="ru-RU" altLang="ru-RU" sz="3200" b="0" i="0" u="none" strike="noStrike" kern="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 pitchFamily="34" charset="0"/>
                <a:ea typeface="+mn-ea"/>
                <a:cs typeface="+mn-cs"/>
              </a:rPr>
              <a:t> деятельности</a:t>
            </a:r>
          </a:p>
          <a:p>
            <a:pPr marL="342900" marR="0" lvl="0" indent="-342900" algn="l" defTabSz="914400" rtl="0" eaLnBrk="1" fontAlgn="base" latinLnBrk="0" hangingPunct="1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itchFamily="2" charset="2"/>
              <a:buNone/>
              <a:defRPr/>
            </a:pPr>
            <a:endParaRPr kumimoji="0" lang="ru-RU" altLang="ru-RU" sz="3200" b="0" i="0" u="none" strike="noStrike" kern="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l" defTabSz="914400" rtl="0" eaLnBrk="1" fontAlgn="base" latinLnBrk="0" hangingPunct="1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itchFamily="2" charset="2"/>
              <a:buChar char="n"/>
              <a:defRPr/>
            </a:pPr>
            <a:r>
              <a:rPr kumimoji="0" lang="ru-RU" altLang="ru-RU" sz="3200" b="0" i="0" u="none" strike="noStrike" kern="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 pitchFamily="34" charset="0"/>
                <a:ea typeface="+mn-ea"/>
                <a:cs typeface="+mn-cs"/>
              </a:rPr>
              <a:t>Технологии </a:t>
            </a:r>
            <a:r>
              <a:rPr kumimoji="0" lang="ru-RU" altLang="ru-RU" sz="3200" b="1" i="0" u="none" strike="noStrike" kern="0" cap="none" spc="0" normalizeH="0" baseline="0" noProof="0" smtClean="0">
                <a:ln>
                  <a:noFill/>
                </a:ln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+mn-lt" pitchFamily="34" charset="0"/>
                <a:ea typeface="+mn-ea"/>
                <a:cs typeface="+mn-cs"/>
              </a:rPr>
              <a:t>информационно-коммуникативные</a:t>
            </a:r>
          </a:p>
        </p:txBody>
      </p:sp>
    </p:spTree>
  </p:cSld>
  <p:clrMapOvr>
    <a:masterClrMapping/>
  </p:clrMapOvr>
  <p:transition/>
  <p:timing/>
</p:sld>
</file>

<file path=ppt/slides/slide7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9218" name="Rectangle 2"/>
          <p:cNvSpPr>
            <a:spLocks noGrp="1" noChangeArrowheads="1"/>
          </p:cNvSpPr>
          <p:nvPr>
            <p:ph type="title"/>
          </p:nvPr>
        </p:nvSpPr>
        <p:spPr>
          <a:xfrm>
            <a:off x="1150938" y="214313"/>
            <a:ext cx="7793037" cy="1462087"/>
          </a:xfrm>
          <a:prstGeom prst="rect">
            <a:avLst/>
          </a:prstGeom>
        </p:spPr>
        <p:txBody>
          <a:bodyPr vert="horz" wrap="square" lIns="92075" tIns="46038" rIns="92075" bIns="46038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ru-RU" altLang="ru-RU" sz="3600" b="0" i="0" u="none" strike="noStrike" kern="0" cap="none" spc="0" normalizeH="0" baseline="0" noProof="0" smtClean="0">
                <a:ln>
                  <a:noFill/>
                </a:ln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+mj-lt" pitchFamily="34" charset="0"/>
                <a:ea typeface="+mj-ea"/>
                <a:cs typeface="+mj-cs"/>
              </a:rPr>
              <a:t>ОБРАЗОВАТЕЛЬНЫЕ ТЕХНОЛОГИИ</a:t>
            </a:r>
            <a:r>
              <a:rPr kumimoji="0" lang="ru-RU" altLang="ru-RU" sz="4400" b="0" i="0" u="none" strike="noStrike" kern="0" cap="none" spc="0" normalizeH="0" baseline="0" noProof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+mj-lt" pitchFamily="34" charset="0"/>
                <a:ea typeface="+mj-ea"/>
                <a:cs typeface="+mj-cs"/>
              </a:rPr>
              <a:t> </a:t>
            </a:r>
          </a:p>
        </p:txBody>
      </p:sp>
      <p:sp>
        <p:nvSpPr>
          <p:cNvPr id="921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95288" y="1916113"/>
            <a:ext cx="8445500" cy="4279900"/>
          </a:xfrm>
          <a:prstGeom prst="rect">
            <a:avLst/>
          </a:prstGeom>
        </p:spPr>
        <p:txBody>
          <a:bodyPr vert="horz" wrap="square" lIns="92075" tIns="46038" rIns="92075" bIns="46038" numCol="1" anchor="t" anchorCtr="0" compatLnSpc="1">
            <a:prstTxWarp prst="textNoShape">
              <a:avLst/>
            </a:prstTxWarp>
          </a:bodyPr>
          <a:lstStyle/>
          <a:p>
            <a:pPr marL="342900" marR="0" lvl="0" indent="-342900" algn="ctr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itchFamily="2" charset="2"/>
              <a:buNone/>
              <a:defRPr/>
            </a:pPr>
            <a:r>
              <a:rPr kumimoji="0" lang="ru-RU" altLang="ru-RU" sz="2800" b="1" i="0" u="none" strike="noStrike" kern="0" cap="none" spc="0" normalizeH="0" baseline="0" noProof="0" smtClean="0">
                <a:ln>
                  <a:noFill/>
                </a:ln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+mn-lt" pitchFamily="34" charset="0"/>
                <a:ea typeface="+mn-ea"/>
                <a:cs typeface="+mn-cs"/>
              </a:rPr>
              <a:t>Проектная деятельность</a:t>
            </a:r>
            <a:r>
              <a:rPr kumimoji="0" lang="ru-RU" altLang="ru-RU" sz="2800" b="1" i="0" u="none" strike="noStrike" kern="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+mn-lt" pitchFamily="34" charset="0"/>
                <a:ea typeface="+mn-ea"/>
                <a:cs typeface="+mn-cs"/>
              </a:rPr>
              <a:t> </a:t>
            </a: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itchFamily="2" charset="2"/>
              <a:buChar char="n"/>
              <a:defRPr/>
            </a:pPr>
            <a:r>
              <a:rPr kumimoji="0" lang="ru-RU" altLang="ru-RU" sz="2800" b="0" i="0" u="none" strike="noStrike" kern="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 pitchFamily="34" charset="0"/>
                <a:ea typeface="+mn-ea"/>
                <a:cs typeface="+mn-cs"/>
              </a:rPr>
              <a:t>Умение ставить задачи и планировать решение</a:t>
            </a: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itchFamily="2" charset="2"/>
              <a:buChar char="n"/>
              <a:defRPr/>
            </a:pPr>
            <a:r>
              <a:rPr kumimoji="0" lang="ru-RU" altLang="ru-RU" sz="2800" b="0" i="0" u="none" strike="noStrike" kern="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 pitchFamily="34" charset="0"/>
                <a:ea typeface="+mn-ea"/>
                <a:cs typeface="+mn-cs"/>
              </a:rPr>
              <a:t>Умение искать ресурсы</a:t>
            </a: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itchFamily="2" charset="2"/>
              <a:buChar char="n"/>
              <a:defRPr/>
            </a:pPr>
            <a:r>
              <a:rPr kumimoji="0" lang="ru-RU" altLang="ru-RU" sz="2800" b="0" i="0" u="none" strike="noStrike" kern="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 pitchFamily="34" charset="0"/>
                <a:ea typeface="+mn-ea"/>
                <a:cs typeface="+mn-cs"/>
              </a:rPr>
              <a:t>Умение достигать результата в деятельности</a:t>
            </a: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itchFamily="2" charset="2"/>
              <a:buChar char="n"/>
              <a:defRPr/>
            </a:pPr>
            <a:r>
              <a:rPr kumimoji="0" lang="ru-RU" altLang="ru-RU" sz="2800" b="0" i="0" u="none" strike="noStrike" kern="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 pitchFamily="34" charset="0"/>
                <a:ea typeface="+mn-ea"/>
                <a:cs typeface="+mn-cs"/>
              </a:rPr>
              <a:t>Умение презентовать результат</a:t>
            </a: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itchFamily="2" charset="2"/>
              <a:buChar char="n"/>
              <a:defRPr/>
            </a:pPr>
            <a:r>
              <a:rPr kumimoji="0" lang="ru-RU" altLang="ru-RU" sz="2800" b="0" i="0" u="none" strike="noStrike" kern="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 pitchFamily="34" charset="0"/>
                <a:ea typeface="+mn-ea"/>
                <a:cs typeface="+mn-cs"/>
              </a:rPr>
              <a:t>Умение работать в команде</a:t>
            </a: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itchFamily="2" charset="2"/>
              <a:buChar char="n"/>
              <a:defRPr/>
            </a:pPr>
            <a:r>
              <a:rPr kumimoji="0" lang="ru-RU" altLang="ru-RU" sz="2800" b="0" i="0" u="none" strike="noStrike" kern="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 pitchFamily="34" charset="0"/>
                <a:ea typeface="+mn-ea"/>
                <a:cs typeface="+mn-cs"/>
              </a:rPr>
              <a:t>Умение оценивать результат </a:t>
            </a:r>
          </a:p>
        </p:txBody>
      </p:sp>
    </p:spTree>
  </p:cSld>
  <p:clrMapOvr>
    <a:masterClrMapping/>
  </p:clrMapOvr>
  <p:transition/>
  <p:timing/>
</p:sld>
</file>

<file path=ppt/slides/slide8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10242" name="Rectangle 2"/>
          <p:cNvSpPr>
            <a:spLocks noGrp="1" noChangeArrowheads="1"/>
          </p:cNvSpPr>
          <p:nvPr>
            <p:ph type="title"/>
          </p:nvPr>
        </p:nvSpPr>
        <p:spPr>
          <a:xfrm>
            <a:off x="1150938" y="214313"/>
            <a:ext cx="7793037" cy="1462087"/>
          </a:xfrm>
          <a:prstGeom prst="rect">
            <a:avLst/>
          </a:prstGeom>
        </p:spPr>
        <p:txBody>
          <a:bodyPr vert="horz" wrap="square" lIns="92075" tIns="46038" rIns="92075" bIns="46038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ru-RU" altLang="ru-RU" sz="3600" b="0" i="0" u="none" strike="noStrike" kern="0" cap="none" spc="0" normalizeH="0" baseline="0" noProof="0" smtClean="0">
                <a:ln>
                  <a:noFill/>
                </a:ln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+mj-lt" pitchFamily="34" charset="0"/>
                <a:ea typeface="+mj-ea"/>
                <a:cs typeface="+mj-cs"/>
              </a:rPr>
              <a:t>ОБРАЗОВАТЕЛЬНЫЕ ТЕХНОЛОГИИ</a:t>
            </a:r>
            <a:r>
              <a:rPr kumimoji="0" lang="ru-RU" altLang="ru-RU" sz="4400" b="0" i="0" u="none" strike="noStrike" kern="0" cap="none" spc="0" normalizeH="0" baseline="0" noProof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+mj-lt" pitchFamily="34" charset="0"/>
                <a:ea typeface="+mj-ea"/>
                <a:cs typeface="+mj-cs"/>
              </a:rPr>
              <a:t> </a:t>
            </a:r>
          </a:p>
        </p:txBody>
      </p:sp>
      <p:sp>
        <p:nvSpPr>
          <p:cNvPr id="1024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539750" y="1773238"/>
            <a:ext cx="8301038" cy="4895850"/>
          </a:xfrm>
          <a:prstGeom prst="rect">
            <a:avLst/>
          </a:prstGeom>
        </p:spPr>
        <p:txBody>
          <a:bodyPr vert="horz" wrap="square" lIns="92075" tIns="46038" rIns="92075" bIns="46038" numCol="1" anchor="t" anchorCtr="0" compatLnSpc="1">
            <a:prstTxWarp prst="textNoShape">
              <a:avLst/>
            </a:prstTxWarp>
          </a:bodyPr>
          <a:lstStyle/>
          <a:p>
            <a:pPr marL="342900" marR="0" lvl="0" indent="-342900" algn="ctr" defTabSz="914400" rtl="0" eaLnBrk="1" fontAlgn="base" latinLnBrk="0" hangingPunct="1">
              <a:lnSpc>
                <a:spcPct val="8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itchFamily="2" charset="2"/>
              <a:buNone/>
              <a:defRPr/>
            </a:pPr>
            <a:r>
              <a:rPr kumimoji="0" lang="ru-RU" altLang="ru-RU" sz="2800" b="1" i="0" u="none" strike="noStrike" kern="0" cap="none" spc="0" normalizeH="0" baseline="0" noProof="0" smtClean="0">
                <a:ln>
                  <a:noFill/>
                </a:ln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+mn-lt" pitchFamily="34" charset="0"/>
                <a:ea typeface="+mn-ea"/>
                <a:cs typeface="+mn-cs"/>
              </a:rPr>
              <a:t>Исследовательская деятельность</a:t>
            </a:r>
          </a:p>
          <a:p>
            <a:pPr marL="342900" marR="0" lvl="0" indent="-342900" algn="l" defTabSz="914400" rtl="0" eaLnBrk="1" fontAlgn="base" latinLnBrk="0" hangingPunct="1">
              <a:lnSpc>
                <a:spcPct val="8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itchFamily="2" charset="2"/>
              <a:buChar char="n"/>
              <a:defRPr/>
            </a:pPr>
            <a:r>
              <a:rPr kumimoji="0" lang="ru-RU" altLang="ru-RU" sz="2800" b="0" i="0" u="none" strike="noStrike" kern="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 pitchFamily="34" charset="0"/>
                <a:ea typeface="+mn-ea"/>
                <a:cs typeface="+mn-cs"/>
              </a:rPr>
              <a:t>Умение анализировать проблему и выдвигать гипотезы</a:t>
            </a:r>
          </a:p>
          <a:p>
            <a:pPr marL="342900" marR="0" lvl="0" indent="-342900" algn="l" defTabSz="914400" rtl="0" eaLnBrk="1" fontAlgn="base" latinLnBrk="0" hangingPunct="1">
              <a:lnSpc>
                <a:spcPct val="8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itchFamily="2" charset="2"/>
              <a:buChar char="n"/>
              <a:defRPr/>
            </a:pPr>
            <a:r>
              <a:rPr kumimoji="0" lang="ru-RU" altLang="ru-RU" sz="2800" b="0" i="0" u="none" strike="noStrike" kern="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 pitchFamily="34" charset="0"/>
                <a:ea typeface="+mn-ea"/>
                <a:cs typeface="+mn-cs"/>
              </a:rPr>
              <a:t>Умение ставить задачи по подтверждению гипотезы </a:t>
            </a:r>
          </a:p>
          <a:p>
            <a:pPr marL="342900" marR="0" lvl="0" indent="-342900" algn="l" defTabSz="914400" rtl="0" eaLnBrk="1" fontAlgn="base" latinLnBrk="0" hangingPunct="1">
              <a:lnSpc>
                <a:spcPct val="8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itchFamily="2" charset="2"/>
              <a:buChar char="n"/>
              <a:defRPr/>
            </a:pPr>
            <a:r>
              <a:rPr kumimoji="0" lang="ru-RU" altLang="ru-RU" sz="2800" b="0" i="0" u="none" strike="noStrike" kern="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 pitchFamily="34" charset="0"/>
                <a:ea typeface="+mn-ea"/>
                <a:cs typeface="+mn-cs"/>
              </a:rPr>
              <a:t>Умение выбирать методы исследования</a:t>
            </a:r>
          </a:p>
          <a:p>
            <a:pPr marL="342900" marR="0" lvl="0" indent="-342900" algn="l" defTabSz="914400" rtl="0" eaLnBrk="1" fontAlgn="base" latinLnBrk="0" hangingPunct="1">
              <a:lnSpc>
                <a:spcPct val="8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itchFamily="2" charset="2"/>
              <a:buChar char="n"/>
              <a:defRPr/>
            </a:pPr>
            <a:r>
              <a:rPr kumimoji="0" lang="ru-RU" altLang="ru-RU" sz="2800" b="0" i="0" u="none" strike="noStrike" kern="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 pitchFamily="34" charset="0"/>
                <a:ea typeface="+mn-ea"/>
                <a:cs typeface="+mn-cs"/>
              </a:rPr>
              <a:t>Умение достигать результата в деятельности</a:t>
            </a:r>
          </a:p>
          <a:p>
            <a:pPr marL="342900" marR="0" lvl="0" indent="-342900" algn="l" defTabSz="914400" rtl="0" eaLnBrk="1" fontAlgn="base" latinLnBrk="0" hangingPunct="1">
              <a:lnSpc>
                <a:spcPct val="8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itchFamily="2" charset="2"/>
              <a:buChar char="n"/>
              <a:defRPr/>
            </a:pPr>
            <a:r>
              <a:rPr kumimoji="0" lang="ru-RU" altLang="ru-RU" sz="2800" b="0" i="0" u="none" strike="noStrike" kern="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 pitchFamily="34" charset="0"/>
                <a:ea typeface="+mn-ea"/>
                <a:cs typeface="+mn-cs"/>
              </a:rPr>
              <a:t>Умение презентовать результат</a:t>
            </a:r>
          </a:p>
          <a:p>
            <a:pPr marL="342900" marR="0" lvl="0" indent="-342900" algn="l" defTabSz="914400" rtl="0" eaLnBrk="1" fontAlgn="base" latinLnBrk="0" hangingPunct="1">
              <a:lnSpc>
                <a:spcPct val="8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itchFamily="2" charset="2"/>
              <a:buChar char="n"/>
              <a:defRPr/>
            </a:pPr>
            <a:r>
              <a:rPr kumimoji="0" lang="ru-RU" altLang="ru-RU" sz="2800" b="0" i="0" u="none" strike="noStrike" kern="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 pitchFamily="34" charset="0"/>
                <a:ea typeface="+mn-ea"/>
                <a:cs typeface="+mn-cs"/>
              </a:rPr>
              <a:t>Умение оценивать результат </a:t>
            </a:r>
          </a:p>
        </p:txBody>
      </p:sp>
    </p:spTree>
  </p:cSld>
  <p:clrMapOvr>
    <a:masterClrMapping/>
  </p:clrMapOvr>
  <p:transition/>
  <p:timing/>
</p:sld>
</file>

<file path=ppt/slides/slide9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11266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0" y="2097088"/>
            <a:ext cx="9144000" cy="4940300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/>
          </a:bodyPr>
          <a:lstStyle/>
          <a:p>
            <a:pPr marL="609600" marR="0" lvl="0" indent="-60960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FFFFFF"/>
              </a:buClr>
              <a:buSzPct val="60000"/>
              <a:buFont typeface="Wingdings" pitchFamily="2" charset="2"/>
              <a:buNone/>
              <a:defRPr/>
            </a:pPr>
            <a:r>
              <a:rPr kumimoji="0" lang="ru-RU" altLang="ru-RU" sz="3300" b="1" i="0" u="sng" strike="noStrike" kern="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+mn-lt" pitchFamily="34" charset="0"/>
                <a:ea typeface="+mn-ea"/>
                <a:cs typeface="+mn-cs"/>
              </a:rPr>
              <a:t>Основная педагогическая задача</a:t>
            </a:r>
            <a:r>
              <a:rPr kumimoji="0" lang="ru-RU" altLang="ru-RU" sz="3300" b="1" i="0" u="none" strike="noStrike" kern="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+mn-lt" pitchFamily="34" charset="0"/>
                <a:ea typeface="+mn-ea"/>
                <a:cs typeface="+mn-cs"/>
              </a:rPr>
              <a:t> –</a:t>
            </a:r>
            <a:r>
              <a:rPr kumimoji="0" lang="ru-RU" altLang="ru-RU" sz="3300" b="1" i="0" u="sng" strike="noStrike" kern="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+mn-lt" pitchFamily="34" charset="0"/>
                <a:ea typeface="+mn-ea"/>
                <a:cs typeface="+mn-cs"/>
              </a:rPr>
              <a:t> </a:t>
            </a:r>
          </a:p>
          <a:p>
            <a:pPr marL="609600" marR="0" lvl="0" indent="-60960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FFFFFF"/>
              </a:buClr>
              <a:buSzPct val="60000"/>
              <a:buFont typeface="Wingdings" pitchFamily="2" charset="2"/>
              <a:buNone/>
              <a:defRPr/>
            </a:pPr>
            <a:r>
              <a:rPr kumimoji="0" lang="ru-RU" altLang="ru-RU" sz="3300" b="1" i="0" u="sng" strike="noStrike" kern="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+mn-lt" pitchFamily="34" charset="0"/>
                <a:ea typeface="+mn-ea"/>
                <a:cs typeface="+mn-cs"/>
              </a:rPr>
              <a:t>создание и организация условий,</a:t>
            </a:r>
          </a:p>
          <a:p>
            <a:pPr marL="609600" marR="0" lvl="0" indent="-60960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FFFFFF"/>
              </a:buClr>
              <a:buSzPct val="60000"/>
              <a:buFont typeface="Wingdings" pitchFamily="2" charset="2"/>
              <a:buNone/>
              <a:defRPr/>
            </a:pPr>
            <a:r>
              <a:rPr kumimoji="0" lang="ru-RU" altLang="ru-RU" sz="3300" b="1" i="0" u="sng" strike="noStrike" kern="0" cap="none" spc="0" normalizeH="0" baseline="0" noProof="0" smtClean="0">
                <a:ln>
                  <a:noFill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+mn-lt" pitchFamily="34" charset="0"/>
                <a:ea typeface="+mn-ea"/>
                <a:cs typeface="+mn-cs"/>
              </a:rPr>
              <a:t>инициирующих детское действие</a:t>
            </a:r>
          </a:p>
        </p:txBody>
      </p:sp>
      <p:sp>
        <p:nvSpPr>
          <p:cNvPr id="11267" name="Oval 6"/>
          <p:cNvSpPr/>
          <p:nvPr/>
        </p:nvSpPr>
        <p:spPr>
          <a:xfrm>
            <a:off x="6443663" y="3968750"/>
            <a:ext cx="2339975" cy="2339975"/>
          </a:xfrm>
          <a:prstGeom prst="ellipse">
            <a:avLst/>
          </a:prstGeom>
          <a:noFill/>
          <a:ln w="14351">
            <a:noFill/>
            <a:miter lim="800000"/>
          </a:ln>
        </p:spPr>
        <p:txBody>
          <a:bodyPr wrap="none" anchor="ctr" anchorCtr="0">
            <a:no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Arial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Arial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Arial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Arial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Arial"/>
              </a:defRPr>
            </a:lvl5pPr>
          </a:lstStyle>
          <a:p>
            <a:pPr marL="0" lvl="0" indent="0" algn="ctr" eaLnBrk="1" hangingPunct="1"/>
            <a:r>
              <a:rPr lang="ru-RU" altLang="ru-RU" sz="2400" b="1" i="1">
                <a:latin typeface="Tahoma" pitchFamily="34" charset="0"/>
              </a:rPr>
              <a:t>Как учить?</a:t>
            </a:r>
            <a:endParaRPr lang="ru-RU" altLang="ru-RU" sz="2400" b="1" i="1">
              <a:latin typeface="Tahoma" pitchFamily="34" charset="0"/>
            </a:endParaRPr>
          </a:p>
          <a:p>
            <a:pPr marL="0" lvl="0" indent="0" algn="ctr" eaLnBrk="1" hangingPunct="1"/>
            <a:endParaRPr lang="ru-RU" altLang="ru-RU" sz="1000" b="1" i="1">
              <a:latin typeface="Tahoma" pitchFamily="34" charset="0"/>
            </a:endParaRPr>
          </a:p>
          <a:p>
            <a:pPr marL="0" lvl="0" indent="0" algn="ctr" eaLnBrk="1" hangingPunct="1"/>
            <a:r>
              <a:rPr lang="ru-RU" altLang="ru-RU" b="1">
                <a:latin typeface="Tahoma" pitchFamily="34" charset="0"/>
              </a:rPr>
              <a:t>обновление</a:t>
            </a:r>
            <a:endParaRPr lang="ru-RU" altLang="ru-RU" b="1">
              <a:latin typeface="Tahoma" pitchFamily="34" charset="0"/>
            </a:endParaRPr>
          </a:p>
          <a:p>
            <a:pPr marL="0" lvl="0" indent="0" algn="ctr" eaLnBrk="1" hangingPunct="1"/>
            <a:r>
              <a:rPr lang="ru-RU" altLang="ru-RU" b="1">
                <a:latin typeface="Tahoma" pitchFamily="34" charset="0"/>
              </a:rPr>
              <a:t>средств</a:t>
            </a:r>
            <a:endParaRPr lang="ru-RU" altLang="ru-RU" b="1">
              <a:latin typeface="Tahoma" pitchFamily="34" charset="0"/>
            </a:endParaRPr>
          </a:p>
          <a:p>
            <a:pPr marL="0" lvl="0" indent="0" algn="ctr" eaLnBrk="1" hangingPunct="1"/>
            <a:r>
              <a:rPr lang="ru-RU" altLang="ru-RU" b="1">
                <a:latin typeface="Tahoma" pitchFamily="34" charset="0"/>
              </a:rPr>
              <a:t>обучения</a:t>
            </a:r>
            <a:endParaRPr lang="ru-RU" altLang="ru-RU" b="1">
              <a:latin typeface="Tahoma" pitchFamily="34" charset="0"/>
            </a:endParaRPr>
          </a:p>
        </p:txBody>
      </p:sp>
      <p:sp>
        <p:nvSpPr>
          <p:cNvPr id="11268" name="Oval 5"/>
          <p:cNvSpPr>
            <a:spLocks noChangeArrowheads="1"/>
          </p:cNvSpPr>
          <p:nvPr/>
        </p:nvSpPr>
        <p:spPr bwMode="auto">
          <a:xfrm>
            <a:off x="3240088" y="3968750"/>
            <a:ext cx="2339975" cy="2339975"/>
          </a:xfrm>
          <a:prstGeom prst="ellipse">
            <a:avLst/>
          </a:prstGeom>
          <a:noFill/>
          <a:ln>
            <a:noFill/>
          </a:ln>
          <a:extLst/>
        </p:spPr>
        <p:txBody>
          <a:bodyPr wrap="none"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ru-RU" sz="2400" b="1" i="1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ahoma" pitchFamily="34" charset="0"/>
                <a:ea typeface="+mn-ea"/>
                <a:cs typeface="+mn-cs"/>
              </a:rPr>
              <a:t>Ради чего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ru-RU" sz="2400" b="1" i="1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ahoma" pitchFamily="34" charset="0"/>
                <a:ea typeface="+mn-ea"/>
                <a:cs typeface="+mn-cs"/>
              </a:rPr>
              <a:t>учить?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ru-RU" sz="1800" b="1" i="1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ahoma" pitchFamily="34" charset="0"/>
              <a:ea typeface="+mn-ea"/>
              <a:cs typeface="+mn-cs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ru-RU" sz="1800" b="1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uLnTx/>
                <a:uFillTx/>
                <a:latin typeface="Tahoma" pitchFamily="34" charset="0"/>
                <a:ea typeface="+mn-ea"/>
                <a:cs typeface="+mn-cs"/>
              </a:rPr>
              <a:t>ценности 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ru-RU" sz="1800" b="1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uLnTx/>
                <a:uFillTx/>
                <a:latin typeface="Tahoma" pitchFamily="34" charset="0"/>
                <a:ea typeface="+mn-ea"/>
                <a:cs typeface="+mn-cs"/>
              </a:rPr>
              <a:t>образования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ru-RU" sz="800" b="1" i="0" u="none" strike="noStrike" kern="1200" cap="none" spc="0" normalizeH="0" baseline="0" noProof="0">
              <a:ln>
                <a:noFill/>
              </a:ln>
              <a:solidFill>
                <a:schemeClr val="bg2"/>
              </a:solidFill>
              <a:effectLst>
                <a:outerShdw blurRad="38100" dist="38100" dir="2700000" algn="tl">
                  <a:srgbClr val="000000"/>
                </a:outerShdw>
              </a:effectLst>
              <a:uLnTx/>
              <a:uFillTx/>
              <a:latin typeface="Tahoma" pitchFamily="34" charset="0"/>
              <a:ea typeface="+mn-ea"/>
              <a:cs typeface="+mn-cs"/>
            </a:endParaRPr>
          </a:p>
        </p:txBody>
      </p:sp>
      <p:sp>
        <p:nvSpPr>
          <p:cNvPr id="11269" name="Oval 5"/>
          <p:cNvSpPr>
            <a:spLocks noChangeArrowheads="1"/>
          </p:cNvSpPr>
          <p:nvPr/>
        </p:nvSpPr>
        <p:spPr bwMode="auto">
          <a:xfrm>
            <a:off x="107950" y="3933825"/>
            <a:ext cx="2339975" cy="2339975"/>
          </a:xfrm>
          <a:prstGeom prst="ellipse">
            <a:avLst/>
          </a:prstGeom>
          <a:noFill/>
          <a:ln>
            <a:noFill/>
          </a:ln>
          <a:extLst/>
        </p:spPr>
        <p:txBody>
          <a:bodyPr wrap="none"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ru-RU" sz="2400" b="1" i="1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ahoma" pitchFamily="34" charset="0"/>
                <a:ea typeface="+mn-ea"/>
                <a:cs typeface="+mn-cs"/>
              </a:rPr>
              <a:t>Чему учить?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ru-RU" sz="2400" b="1" i="1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ahoma" pitchFamily="34" charset="0"/>
              <a:ea typeface="+mn-ea"/>
              <a:cs typeface="+mn-cs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ru-RU" sz="1800" b="1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uLnTx/>
                <a:uFillTx/>
                <a:latin typeface="Tahoma" pitchFamily="34" charset="0"/>
                <a:ea typeface="+mn-ea"/>
                <a:cs typeface="+mn-cs"/>
              </a:rPr>
              <a:t>обновление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ru-RU" sz="1800" b="1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uLnTx/>
                <a:uFillTx/>
                <a:latin typeface="Tahoma" pitchFamily="34" charset="0"/>
                <a:ea typeface="+mn-ea"/>
                <a:cs typeface="+mn-cs"/>
              </a:rPr>
              <a:t>содержания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ru-RU" sz="800" b="1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FFFFFF"/>
                </a:outerShdw>
              </a:effectLst>
              <a:uLnTx/>
              <a:uFillTx/>
              <a:latin typeface="Tahoma" pitchFamily="34" charset="0"/>
              <a:ea typeface="+mn-ea"/>
              <a:cs typeface="+mn-cs"/>
            </a:endParaRPr>
          </a:p>
        </p:txBody>
      </p:sp>
      <p:sp>
        <p:nvSpPr>
          <p:cNvPr id="11270" name="AutoShape 6"/>
          <p:cNvSpPr/>
          <p:nvPr/>
        </p:nvSpPr>
        <p:spPr bwMode="gray">
          <a:xfrm>
            <a:off x="250825" y="260350"/>
            <a:ext cx="8712200" cy="576263"/>
          </a:xfrm>
          <a:prstGeom prst="roundRect">
            <a:avLst>
              <a:gd name="adj" fmla="val 49106"/>
            </a:avLst>
          </a:prstGeom>
          <a:solidFill>
            <a:srgbClr val="99CCFF"/>
          </a:solidFill>
          <a:ln w="28575">
            <a:solidFill>
              <a:schemeClr val="bg1"/>
            </a:solidFill>
            <a:miter lim="800000"/>
          </a:ln>
          <a:effectLst>
            <a:outerShdw dist="107763" dir="2700000" algn="ctr">
              <a:schemeClr val="bg2">
                <a:alpha val="50000"/>
              </a:schemeClr>
            </a:outerShdw>
          </a:effectLst>
        </p:spPr>
        <p:txBody>
          <a:bodyPr wrap="none" anchor="ctr" anchorCtr="0">
            <a:no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Arial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Arial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Arial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Arial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Arial"/>
              </a:defRPr>
            </a:lvl5pPr>
          </a:lstStyle>
          <a:p>
            <a:pPr marL="0" marR="0" lvl="0" indent="0" algn="ctr" eaLnBrk="1" hangingPunct="1"/>
            <a:r>
              <a:rPr sz="3600" b="1">
                <a:solidFill>
                  <a:schemeClr val="tx2"/>
                </a:solidFill>
                <a:effectLst>
                  <a:outerShdw blurRad="38100" dist="38100" dir="2700000" algn="tl">
                    <a:schemeClr val="bg2"/>
                  </a:outerShdw>
                </a:effectLst>
              </a:rPr>
              <a:t>Системно-деятельностный подход</a:t>
            </a:r>
            <a:endParaRPr sz="3600" b="1">
              <a:solidFill>
                <a:schemeClr val="tx2"/>
              </a:solidFill>
              <a:effectLst>
                <a:outerShdw blurRad="38100" dist="38100" dir="2700000" algn="tl">
                  <a:schemeClr val="bg2"/>
                </a:outerShdw>
              </a:effectLst>
            </a:endParaRPr>
          </a:p>
        </p:txBody>
      </p:sp>
      <p:sp>
        <p:nvSpPr>
          <p:cNvPr id="11271" name="AutoShape 8"/>
          <p:cNvSpPr/>
          <p:nvPr/>
        </p:nvSpPr>
        <p:spPr>
          <a:xfrm>
            <a:off x="684213" y="3644900"/>
            <a:ext cx="7740650" cy="504825"/>
          </a:xfrm>
          <a:custGeom>
            <a:gdLst>
              <a:gd name="GT0" fmla="*/ 3375 w 21600"/>
              <a:gd name="GT1" fmla="+- l GT0 0"/>
              <a:gd name="GT2" fmla="*/ 5400 h 21600"/>
              <a:gd name="GT3" fmla="+- t GT2 0"/>
              <a:gd name="GT4" fmla="*/ 18900 w 21600"/>
              <a:gd name="GT5" fmla="+- l GT4 0"/>
              <a:gd name="GT6" fmla="*/ 16200 h 21600"/>
              <a:gd name="GT7" fmla="+- t GT6 0"/>
            </a:gdLst>
            <a:cxnLst>
              <a:cxn ang="0">
                <a:pos x="2147483647" y="0"/>
              </a:cxn>
              <a:cxn ang="0">
                <a:pos x="0" y="2147483647"/>
              </a:cxn>
              <a:cxn ang="0">
                <a:pos x="2147483647" y="2147483647"/>
              </a:cxn>
              <a:cxn ang="0">
                <a:pos x="2147483647" y="2147483647"/>
              </a:cxn>
            </a:cxnLst>
            <a:rect l="GT1" t="GT3" r="GT5" b="GT7"/>
            <a:pathLst>
              <a:path w="21600" h="21600">
                <a:moveTo>
                  <a:pt x="16200" y="0"/>
                </a:moveTo>
                <a:lnTo>
                  <a:pt x="16200" y="5400"/>
                </a:lnTo>
                <a:lnTo>
                  <a:pt x="3375" y="5400"/>
                </a:lnTo>
                <a:lnTo>
                  <a:pt x="3375" y="16200"/>
                </a:lnTo>
                <a:lnTo>
                  <a:pt x="16200" y="16200"/>
                </a:lnTo>
                <a:lnTo>
                  <a:pt x="16200" y="21600"/>
                </a:lnTo>
                <a:lnTo>
                  <a:pt x="21600" y="10800"/>
                </a:lnTo>
                <a:lnTo>
                  <a:pt x="16200" y="0"/>
                </a:lnTo>
                <a:close/>
              </a:path>
              <a:path w="21600" h="21600">
                <a:moveTo>
                  <a:pt x="1350" y="5400"/>
                </a:moveTo>
                <a:lnTo>
                  <a:pt x="1350" y="16200"/>
                </a:lnTo>
                <a:lnTo>
                  <a:pt x="2700" y="16200"/>
                </a:lnTo>
                <a:lnTo>
                  <a:pt x="2700" y="5400"/>
                </a:lnTo>
                <a:lnTo>
                  <a:pt x="1350" y="5400"/>
                </a:lnTo>
                <a:close/>
              </a:path>
              <a:path w="21600" h="21600">
                <a:moveTo>
                  <a:pt x="0" y="5400"/>
                </a:moveTo>
                <a:lnTo>
                  <a:pt x="0" y="16200"/>
                </a:lnTo>
                <a:lnTo>
                  <a:pt x="675" y="16200"/>
                </a:lnTo>
                <a:lnTo>
                  <a:pt x="675" y="5400"/>
                </a:lnTo>
                <a:lnTo>
                  <a:pt x="0" y="5400"/>
                </a:lnTo>
                <a:close/>
              </a:path>
            </a:pathLst>
          </a:custGeom>
          <a:gradFill rotWithShape="1">
            <a:gsLst>
              <a:gs pos="0">
                <a:srgbClr val="B2B2B2"/>
              </a:gs>
              <a:gs pos="50000">
                <a:srgbClr val="FFFFCC"/>
              </a:gs>
              <a:gs pos="100000">
                <a:srgbClr val="B2B2B2"/>
              </a:gs>
            </a:gsLst>
            <a:lin ang="5400000" scaled="1"/>
          </a:gradFill>
          <a:ln>
            <a:solidFill>
              <a:schemeClr val="tx1"/>
            </a:solidFill>
            <a:round/>
          </a:ln>
        </p:spPr>
        <p:txBody>
          <a:bodyPr wrap="none" lIns="90000" tIns="46800" rIns="90000" bIns="46800" anchor="ctr" anchorCtr="0">
            <a:no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Arial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Arial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Arial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Arial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Arial"/>
              </a:defRPr>
            </a:lvl5pPr>
          </a:lstStyle>
          <a:p>
            <a:pPr marL="0" lvl="0" indent="0" algn="ctr"/>
            <a:r>
              <a:rPr lang="ru-RU" altLang="ru-RU"/>
              <a:t>Вектор смещения акцентов нового стандарта</a:t>
            </a:r>
            <a:endParaRPr lang="ru-RU" altLang="ru-RU"/>
          </a:p>
        </p:txBody>
      </p:sp>
      <p:sp>
        <p:nvSpPr>
          <p:cNvPr id="11272" name="AutoShape 9"/>
          <p:cNvSpPr/>
          <p:nvPr/>
        </p:nvSpPr>
        <p:spPr>
          <a:xfrm>
            <a:off x="107950" y="908050"/>
            <a:ext cx="8856663" cy="1296988"/>
          </a:xfrm>
          <a:prstGeom prst="horizontalScroll">
            <a:avLst>
              <a:gd name="adj" fmla="val 12500"/>
            </a:avLst>
          </a:prstGeom>
          <a:solidFill>
            <a:schemeClr val="bg1"/>
          </a:solidFill>
          <a:ln>
            <a:solidFill>
              <a:schemeClr val="tx1"/>
            </a:solidFill>
            <a:miter lim="800000"/>
          </a:ln>
        </p:spPr>
        <p:txBody>
          <a:bodyPr wrap="none" anchor="ctr" anchorCtr="0">
            <a:no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Arial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Arial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Arial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Arial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Arial"/>
              </a:defRPr>
            </a:lvl5pPr>
          </a:lstStyle>
          <a:p>
            <a:pPr marL="0" lvl="0" indent="0" algn="ctr" eaLnBrk="1" hangingPunct="1"/>
            <a:r>
              <a:rPr lang="ru-RU" altLang="ru-RU" sz="2400" b="1" i="1">
                <a:solidFill>
                  <a:srgbClr val="FF0000"/>
                </a:solidFill>
              </a:rPr>
              <a:t>Основной результат</a:t>
            </a:r>
            <a:r>
              <a:rPr lang="ru-RU" altLang="ru-RU" sz="2400" b="1" i="1"/>
              <a:t> – развитие личности ребенка</a:t>
            </a:r>
            <a:endParaRPr lang="ru-RU" altLang="ru-RU" sz="2400" b="1" i="1"/>
          </a:p>
          <a:p>
            <a:pPr marL="0" lvl="0" indent="0" algn="ctr" eaLnBrk="1" hangingPunct="1"/>
            <a:r>
              <a:rPr lang="ru-RU" altLang="ru-RU" sz="2400" b="1" i="1"/>
              <a:t>на основе  универсальных учебных действий</a:t>
            </a:r>
            <a:endParaRPr lang="ru-RU" altLang="ru-RU" sz="2400" b="1" i="1"/>
          </a:p>
        </p:txBody>
      </p:sp>
      <p:sp>
        <p:nvSpPr>
          <p:cNvPr id="11273" name="AutoShape 12"/>
          <p:cNvSpPr/>
          <p:nvPr/>
        </p:nvSpPr>
        <p:spPr>
          <a:xfrm>
            <a:off x="0" y="6021388"/>
            <a:ext cx="9144000" cy="836612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B2B2B2"/>
              </a:gs>
              <a:gs pos="50000">
                <a:srgbClr val="FFFFCC"/>
              </a:gs>
              <a:gs pos="100000">
                <a:srgbClr val="B2B2B2"/>
              </a:gs>
            </a:gsLst>
            <a:lin ang="5400000" scaled="1"/>
          </a:gradFill>
          <a:ln>
            <a:solidFill>
              <a:schemeClr val="tx1"/>
            </a:solidFill>
            <a:miter lim="800000"/>
          </a:ln>
        </p:spPr>
        <p:txBody>
          <a:bodyPr wrap="none" lIns="90000" tIns="46800" rIns="90000" bIns="46800" anchor="ctr" anchorCtr="0">
            <a:no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Arial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Arial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Arial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Arial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Arial"/>
              </a:defRPr>
            </a:lvl5pPr>
          </a:lstStyle>
          <a:p>
            <a:pPr marL="0" marR="0" lvl="0" indent="0" algn="ctr"/>
            <a:r>
              <a:rPr sz="2300" b="1">
                <a:solidFill>
                  <a:schemeClr val="tx2"/>
                </a:solidFill>
                <a:effectLst>
                  <a:outerShdw blurRad="38100" dist="38100" dir="2700000" algn="tl">
                    <a:schemeClr val="bg2"/>
                  </a:outerShdw>
                </a:effectLst>
              </a:rPr>
              <a:t>РЕБЕНОК – субъект </a:t>
            </a:r>
            <a:r>
              <a:rPr sz="2300" b="1">
                <a:solidFill>
                  <a:srgbClr val="FF0000"/>
                </a:solidFill>
                <a:effectLst>
                  <a:outerShdw blurRad="38100" dist="38100" dir="2700000" algn="tl">
                    <a:schemeClr val="bg2"/>
                  </a:outerShdw>
                </a:effectLst>
              </a:rPr>
              <a:t>жизне</a:t>
            </a:r>
            <a:r>
              <a:rPr sz="2300" b="1">
                <a:solidFill>
                  <a:schemeClr val="tx2"/>
                </a:solidFill>
                <a:effectLst>
                  <a:outerShdw blurRad="38100" dist="38100" dir="2700000" algn="tl">
                    <a:schemeClr val="bg2"/>
                  </a:outerShdw>
                </a:effectLst>
              </a:rPr>
              <a:t>деятельности</a:t>
            </a:r>
            <a:endParaRPr sz="2300" b="1">
              <a:solidFill>
                <a:schemeClr val="tx2"/>
              </a:solidFill>
              <a:effectLst>
                <a:outerShdw blurRad="38100" dist="38100" dir="2700000" algn="tl">
                  <a:schemeClr val="bg2"/>
                </a:outerShdw>
              </a:effectLst>
            </a:endParaRPr>
          </a:p>
        </p:txBody>
      </p:sp>
    </p:spTree>
  </p:cSld>
  <p:clrMapOvr>
    <a:masterClrMapping/>
  </p:clrMapOvr>
  <p:transition/>
  <p:timing/>
</p:sld>
</file>

<file path=ppt/slides/slide10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12290" name="Заголовок 1"/>
          <p:cNvSpPr>
            <a:spLocks noGrp="1"/>
          </p:cNvSpPr>
          <p:nvPr>
            <p:ph type="title"/>
          </p:nvPr>
        </p:nvSpPr>
        <p:spPr>
          <a:xfrm>
            <a:off x="1150938" y="214313"/>
            <a:ext cx="7793037" cy="1462087"/>
          </a:xfrm>
          <a:prstGeom prst="rect">
            <a:avLst/>
          </a:prstGeom>
          <a:noFill/>
          <a:ln>
            <a:miter lim="800000"/>
          </a:ln>
        </p:spPr>
        <p:txBody>
          <a:bodyPr vert="horz" wrap="square" lIns="91440" tIns="45720" rIns="91440" bIns="45720" anchor="t" anchorCtr="0">
            <a:no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4400" b="0" i="0" u="none" baseline="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l" rtl="0" eaLnBrk="0" fontAlgn="base" hangingPunct="0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latin typeface="Tahoma" pitchFamily="34" charset="0"/>
              </a:defRPr>
            </a:lvl2pPr>
            <a:lvl3pPr algn="l" rtl="0" eaLnBrk="0" fontAlgn="base" hangingPunct="0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latin typeface="Tahoma" pitchFamily="34" charset="0"/>
              </a:defRPr>
            </a:lvl3pPr>
            <a:lvl4pPr algn="l" rtl="0" eaLnBrk="0" fontAlgn="base" hangingPunct="0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latin typeface="Tahoma" pitchFamily="34" charset="0"/>
              </a:defRPr>
            </a:lvl4pPr>
            <a:lvl5pPr algn="l" rtl="0" eaLnBrk="0" fontAlgn="base" hangingPunct="0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latin typeface="Tahoma" pitchFamily="34" charset="0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latin typeface="Tahoma" pitchFamily="34" charset="0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latin typeface="Tahoma" pitchFamily="34" charset="0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latin typeface="Tahoma" pitchFamily="34" charset="0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latin typeface="Tahoma" pitchFamily="34" charset="0"/>
              </a:defRPr>
            </a:lvl9pPr>
          </a:lstStyle>
          <a:p>
            <a:pPr lvl="0" eaLnBrk="1" hangingPunct="1"/>
            <a:r>
              <a:rPr lang="ru-RU" altLang="ru-RU" b="1">
                <a:solidFill>
                  <a:srgbClr val="003399"/>
                </a:solidFill>
              </a:rPr>
              <a:t>Что такое проект?</a:t>
            </a:r>
            <a:br>
              <a:rPr lang="ru-RU" altLang="ru-RU" b="1">
                <a:solidFill>
                  <a:srgbClr val="003399"/>
                </a:solidFill>
              </a:rPr>
            </a:br>
            <a:endParaRPr lang="ru-RU" altLang="ru-RU">
              <a:solidFill>
                <a:srgbClr val="003399"/>
              </a:solidFill>
            </a:endParaRPr>
          </a:p>
        </p:txBody>
      </p:sp>
      <p:sp>
        <p:nvSpPr>
          <p:cNvPr id="12291" name="Содержимое 2"/>
          <p:cNvSpPr>
            <a:spLocks noGrp="1"/>
          </p:cNvSpPr>
          <p:nvPr>
            <p:ph idx="1"/>
          </p:nvPr>
        </p:nvSpPr>
        <p:spPr>
          <a:xfrm>
            <a:off x="0" y="1196975"/>
            <a:ext cx="8229600" cy="5329238"/>
          </a:xfrm>
          <a:prstGeom prst="rect">
            <a:avLst/>
          </a:prstGeom>
          <a:noFill/>
          <a:ln>
            <a:miter lim="800000"/>
          </a:ln>
        </p:spPr>
        <p:txBody>
          <a:bodyPr vert="horz" wrap="square" lIns="91440" tIns="45720" rIns="91440" bIns="45720" anchor="t" anchorCtr="0">
            <a:no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itchFamily="2" charset="2"/>
              <a:buChar char="n"/>
              <a:defRPr kumimoji="0" lang="ru-RU" altLang="en-US" sz="3200" b="0" i="0" u="none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55000"/>
              <a:buFont typeface="Wingdings" pitchFamily="2" charset="2"/>
              <a:buChar char="n"/>
              <a:defRPr kumimoji="0" lang="ru-RU" altLang="en-US" sz="2800" b="0" i="0" u="none" baseline="0">
                <a:solidFill>
                  <a:schemeClr val="tx1"/>
                </a:solidFill>
                <a:latin typeface="+mn-lt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50000"/>
              <a:buFont typeface="Wingdings" pitchFamily="2" charset="2"/>
              <a:buChar char="n"/>
              <a:defRPr kumimoji="0" lang="ru-RU" altLang="en-US" sz="2400" b="0" i="0" u="none" baseline="0">
                <a:solidFill>
                  <a:schemeClr val="tx1"/>
                </a:solidFill>
                <a:latin typeface="+mn-lt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55000"/>
              <a:buFont typeface="Wingdings" pitchFamily="2" charset="2"/>
              <a:buChar char="n"/>
              <a:defRPr kumimoji="0" lang="ru-RU" altLang="en-US" sz="2000" b="0" i="0" u="none" baseline="0">
                <a:solidFill>
                  <a:schemeClr val="tx1"/>
                </a:solidFill>
                <a:latin typeface="+mn-lt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kumimoji="0" lang="ru-RU" altLang="en-US" sz="2000" b="0" i="0" u="none" baseline="0">
                <a:solidFill>
                  <a:schemeClr val="tx1"/>
                </a:solidFill>
                <a:latin typeface="+mn-lt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lang="ru-RU" altLang="en-US" sz="2000">
                <a:solidFill>
                  <a:schemeClr val="tx1"/>
                </a:solidFill>
                <a:latin typeface="+mn-lt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lang="ru-RU" altLang="en-US" sz="2000">
                <a:solidFill>
                  <a:schemeClr val="tx1"/>
                </a:solidFill>
                <a:latin typeface="+mn-lt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lang="ru-RU" altLang="en-US" sz="2000">
                <a:solidFill>
                  <a:schemeClr val="tx1"/>
                </a:solidFill>
                <a:latin typeface="+mn-lt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lang="ru-RU" altLang="en-US" sz="2000">
                <a:solidFill>
                  <a:schemeClr val="tx1"/>
                </a:solidFill>
                <a:latin typeface="+mn-lt"/>
              </a:defRPr>
            </a:lvl9pPr>
          </a:lstStyle>
          <a:p>
            <a:pPr lvl="0" algn="just" eaLnBrk="1" hangingPunct="1">
              <a:buNone/>
            </a:pPr>
            <a:r>
              <a:rPr lang="ru-RU" altLang="ru-RU"/>
              <a:t>             </a:t>
            </a:r>
            <a:r>
              <a:rPr lang="ru-RU" altLang="ru-RU">
                <a:solidFill>
                  <a:srgbClr val="003399"/>
                </a:solidFill>
              </a:rPr>
              <a:t>Проект </a:t>
            </a:r>
            <a:r>
              <a:rPr lang="ru-RU" altLang="ru-RU"/>
              <a:t>– это работа, направленная на решение конкретной проблемы, на достижение оптимальным способом заранее запланированного результата.</a:t>
            </a:r>
            <a:endParaRPr lang="ru-RU" altLang="ru-RU"/>
          </a:p>
        </p:txBody>
      </p:sp>
      <p:graphicFrame>
        <p:nvGraphicFramePr>
          <p:cNvPr id="12292" name="Схема 3"/>
          <p:cNvGraphicFramePr/>
          <p:nvPr/>
        </p:nvGraphicFramePr>
        <p:xfrm>
          <a:off x="1407683" y="3455444"/>
          <a:ext cx="7327938" cy="3111481"/>
        </p:xfrm>
        <a:graphic>
          <a:graphicData uri="http://schemas.openxmlformats.org/drawingml/2006/diagram">
            <dgm:relIds xmlns:dgm="http://schemas.openxmlformats.org/drawingml/2006/diagram" r:dm="rId3" r:lo="rId4" r:qs="rId5" r:cs="rId6"/>
          </a:graphicData>
        </a:graphic>
      </p:graphicFrame>
    </p:spTree>
  </p:cSld>
  <p:clrMapOvr>
    <a:masterClrMapping/>
  </p:clrMapOvr>
  <p:transition/>
  <p:timing/>
</p:sld>
</file>

<file path=ppt/slides/slide11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13314" name="Заголовок 1"/>
          <p:cNvSpPr>
            <a:spLocks noGrp="1"/>
          </p:cNvSpPr>
          <p:nvPr>
            <p:ph type="title"/>
          </p:nvPr>
        </p:nvSpPr>
        <p:spPr>
          <a:xfrm>
            <a:off x="1150938" y="214313"/>
            <a:ext cx="7793037" cy="1462087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ru-RU" altLang="ru-RU" sz="4400" b="0" i="0" u="none" strike="noStrike" kern="0" cap="none" spc="0" normalizeH="0" baseline="0" noProof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+mj-lt" pitchFamily="34" charset="0"/>
                <a:ea typeface="+mj-ea"/>
                <a:cs typeface="+mj-cs"/>
              </a:rPr>
              <a:t>Что такое </a:t>
            </a:r>
            <a:r>
              <a:rPr kumimoji="0" lang="ru-RU" altLang="ru-RU" sz="4400" b="0" i="0" u="none" strike="noStrike" kern="0" cap="none" spc="0" normalizeH="0" baseline="0" noProof="0" smtClean="0">
                <a:ln>
                  <a:noFill/>
                </a:ln>
                <a:solidFill>
                  <a:schemeClr val="hlink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+mj-lt" pitchFamily="34" charset="0"/>
                <a:ea typeface="+mj-ea"/>
                <a:cs typeface="+mj-cs"/>
              </a:rPr>
              <a:t>учебный</a:t>
            </a:r>
            <a:r>
              <a:rPr kumimoji="0" lang="ru-RU" altLang="ru-RU" sz="4400" b="0" i="0" u="none" strike="noStrike" kern="0" cap="none" spc="0" normalizeH="0" baseline="0" noProof="0" smtClean="0">
                <a:ln>
                  <a:noFill/>
                </a:ln>
                <a:solidFill>
                  <a:schemeClr val="hlink"/>
                </a:solidFill>
                <a:effectLst/>
                <a:uLnTx/>
                <a:uFillTx/>
                <a:latin typeface="+mj-lt" pitchFamily="34" charset="0"/>
                <a:ea typeface="+mj-ea"/>
                <a:cs typeface="+mj-cs"/>
              </a:rPr>
              <a:t> проект</a:t>
            </a:r>
            <a:r>
              <a:rPr kumimoji="0" lang="ru-RU" altLang="ru-RU" sz="4400" b="0" i="0" u="none" strike="noStrike" kern="0" cap="none" spc="0" normalizeH="0" baseline="0" noProof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+mj-lt" pitchFamily="34" charset="0"/>
                <a:ea typeface="+mj-ea"/>
                <a:cs typeface="+mj-cs"/>
              </a:rPr>
              <a:t>?</a:t>
            </a:r>
          </a:p>
        </p:txBody>
      </p:sp>
      <p:sp>
        <p:nvSpPr>
          <p:cNvPr id="13315" name="Содержимое 2"/>
          <p:cNvSpPr>
            <a:spLocks noGrp="1"/>
          </p:cNvSpPr>
          <p:nvPr>
            <p:ph idx="1"/>
          </p:nvPr>
        </p:nvSpPr>
        <p:spPr>
          <a:xfrm>
            <a:off x="0" y="981075"/>
            <a:ext cx="9144000" cy="58769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342900" marR="0" lvl="0" indent="-342900" algn="ctr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itchFamily="2" charset="2"/>
              <a:buNone/>
              <a:defRPr/>
            </a:pPr>
            <a:r>
              <a:rPr kumimoji="0" lang="ru-RU" altLang="ru-RU" sz="2800" b="1" i="0" u="none" strike="noStrike" kern="0" cap="none" spc="0" normalizeH="0" baseline="0" noProof="0" smtClean="0">
                <a:ln>
                  <a:noFill/>
                </a:ln>
                <a:solidFill>
                  <a:schemeClr val="hlink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+mn-lt" pitchFamily="34" charset="0"/>
                <a:ea typeface="+mn-ea"/>
                <a:cs typeface="+mn-cs"/>
              </a:rPr>
              <a:t>совместная </a:t>
            </a:r>
          </a:p>
          <a:p>
            <a:pPr marL="342900" marR="0" lvl="0" indent="-342900" algn="ctr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itchFamily="2" charset="2"/>
              <a:buNone/>
              <a:defRPr/>
            </a:pPr>
            <a:r>
              <a:rPr kumimoji="0" lang="ru-RU" altLang="ru-RU" sz="2400" b="1" i="0" u="none" strike="noStrike" kern="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+mn-lt" pitchFamily="34" charset="0"/>
                <a:ea typeface="+mn-ea"/>
                <a:cs typeface="+mn-cs"/>
              </a:rPr>
              <a:t>учебно-познавательная, творческая или игровая </a:t>
            </a:r>
          </a:p>
          <a:p>
            <a:pPr marL="342900" marR="0" lvl="0" indent="-342900" algn="ctr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itchFamily="2" charset="2"/>
              <a:buNone/>
              <a:defRPr/>
            </a:pPr>
            <a:r>
              <a:rPr kumimoji="0" lang="ru-RU" altLang="ru-RU" sz="2800" b="1" i="0" u="none" strike="noStrike" kern="0" cap="none" spc="0" normalizeH="0" baseline="0" noProof="0" smtClean="0">
                <a:ln>
                  <a:noFill/>
                </a:ln>
                <a:solidFill>
                  <a:schemeClr val="hlink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+mn-lt" pitchFamily="34" charset="0"/>
                <a:ea typeface="+mn-ea"/>
                <a:cs typeface="+mn-cs"/>
              </a:rPr>
              <a:t>деятельность</a:t>
            </a:r>
            <a:r>
              <a:rPr kumimoji="0" lang="ru-RU" altLang="ru-RU" sz="2800" b="1" i="0" u="none" strike="noStrike" kern="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+mn-lt" pitchFamily="34" charset="0"/>
                <a:ea typeface="+mn-ea"/>
                <a:cs typeface="+mn-cs"/>
              </a:rPr>
              <a:t> </a:t>
            </a:r>
          </a:p>
          <a:p>
            <a:pPr marL="342900" marR="0" lvl="0" indent="-342900" algn="ctr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itchFamily="2" charset="2"/>
              <a:buNone/>
              <a:defRPr/>
            </a:pPr>
            <a:r>
              <a:rPr kumimoji="0" lang="ru-RU" altLang="ru-RU" sz="2800" b="1" i="0" u="none" strike="noStrike" kern="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+mn-lt" pitchFamily="34" charset="0"/>
                <a:ea typeface="+mn-ea"/>
                <a:cs typeface="+mn-cs"/>
              </a:rPr>
              <a:t>учащихся-</a:t>
            </a:r>
            <a:r>
              <a:rPr kumimoji="0" lang="ru-RU" altLang="ru-RU" sz="2800" b="1" i="0" u="none" strike="noStrike" kern="0" cap="none" spc="0" normalizeH="0" baseline="0" noProof="0" smtClean="0">
                <a:ln>
                  <a:noFill/>
                </a:ln>
                <a:solidFill>
                  <a:schemeClr val="hlink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+mn-lt" pitchFamily="34" charset="0"/>
                <a:ea typeface="+mn-ea"/>
                <a:cs typeface="+mn-cs"/>
              </a:rPr>
              <a:t>партнёров</a:t>
            </a:r>
            <a:r>
              <a:rPr kumimoji="0" lang="ru-RU" altLang="ru-RU" sz="3400" b="1" i="0" u="none" strike="noStrike" kern="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+mn-lt" pitchFamily="34" charset="0"/>
                <a:ea typeface="+mn-ea"/>
                <a:cs typeface="+mn-cs"/>
              </a:rPr>
              <a:t>, </a:t>
            </a:r>
          </a:p>
          <a:p>
            <a:pPr marL="342900" marR="0" lvl="0" indent="-342900" algn="ctr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itchFamily="2" charset="2"/>
              <a:buNone/>
              <a:defRPr/>
            </a:pPr>
            <a:r>
              <a:rPr kumimoji="0" lang="ru-RU" altLang="ru-RU" sz="2800" b="1" i="0" u="none" strike="noStrike" kern="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+mn-lt" pitchFamily="34" charset="0"/>
                <a:ea typeface="+mn-ea"/>
                <a:cs typeface="+mn-cs"/>
              </a:rPr>
              <a:t>имеющая общую </a:t>
            </a:r>
            <a:r>
              <a:rPr kumimoji="0" lang="ru-RU" altLang="ru-RU" sz="2800" b="1" i="0" u="none" strike="noStrike" kern="0" cap="none" spc="0" normalizeH="0" baseline="0" noProof="0" smtClean="0">
                <a:ln>
                  <a:noFill/>
                </a:ln>
                <a:solidFill>
                  <a:schemeClr val="hlink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+mn-lt" pitchFamily="34" charset="0"/>
                <a:ea typeface="+mn-ea"/>
                <a:cs typeface="+mn-cs"/>
              </a:rPr>
              <a:t>цель(</a:t>
            </a:r>
            <a:r>
              <a:rPr kumimoji="0" lang="ru-RU" altLang="ru-RU" sz="2400" b="1" i="1" u="none" strike="noStrike" kern="0" cap="none" spc="0" normalizeH="0" baseline="0" noProof="0" smtClean="0">
                <a:ln>
                  <a:noFill/>
                </a:ln>
                <a:solidFill>
                  <a:schemeClr val="hlink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+mn-lt" pitchFamily="34" charset="0"/>
                <a:ea typeface="+mn-ea"/>
                <a:cs typeface="+mn-cs"/>
              </a:rPr>
              <a:t>результат</a:t>
            </a:r>
            <a:r>
              <a:rPr kumimoji="0" lang="ru-RU" altLang="ru-RU" sz="2800" b="1" i="0" u="none" strike="noStrike" kern="0" cap="none" spc="0" normalizeH="0" baseline="0" noProof="0" smtClean="0">
                <a:ln>
                  <a:noFill/>
                </a:ln>
                <a:solidFill>
                  <a:schemeClr val="hlink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+mn-lt" pitchFamily="34" charset="0"/>
                <a:ea typeface="+mn-ea"/>
                <a:cs typeface="+mn-cs"/>
              </a:rPr>
              <a:t>),</a:t>
            </a:r>
          </a:p>
          <a:p>
            <a:pPr marL="342900" marR="0" lvl="0" indent="-342900" algn="ctr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itchFamily="2" charset="2"/>
              <a:buNone/>
              <a:defRPr/>
            </a:pPr>
            <a:r>
              <a:rPr kumimoji="0" lang="ru-RU" altLang="ru-RU" sz="2800" b="1" i="0" u="none" strike="noStrike" kern="0" cap="none" spc="0" normalizeH="0" baseline="0" noProof="0" smtClean="0">
                <a:ln>
                  <a:noFill/>
                </a:ln>
                <a:solidFill>
                  <a:schemeClr val="hlink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+mn-lt" pitchFamily="34" charset="0"/>
                <a:ea typeface="+mn-ea"/>
                <a:cs typeface="+mn-cs"/>
              </a:rPr>
              <a:t> соглас</a:t>
            </a:r>
            <a:r>
              <a:rPr kumimoji="0" lang="ru-RU" altLang="ru-RU" sz="2800" b="1" i="0" u="none" strike="noStrike" kern="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+mn-lt" pitchFamily="34" charset="0"/>
                <a:ea typeface="+mn-ea"/>
                <a:cs typeface="+mn-cs"/>
              </a:rPr>
              <a:t>ованные </a:t>
            </a:r>
            <a:r>
              <a:rPr kumimoji="0" lang="ru-RU" altLang="ru-RU" sz="2800" b="1" i="0" u="none" strike="noStrike" kern="0" cap="none" spc="0" normalizeH="0" baseline="0" noProof="0" smtClean="0">
                <a:ln>
                  <a:noFill/>
                </a:ln>
                <a:solidFill>
                  <a:schemeClr val="hlink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+mn-lt" pitchFamily="34" charset="0"/>
                <a:ea typeface="+mn-ea"/>
                <a:cs typeface="+mn-cs"/>
              </a:rPr>
              <a:t>способы </a:t>
            </a:r>
          </a:p>
          <a:p>
            <a:pPr marL="342900" marR="0" lvl="0" indent="-342900" algn="ctr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itchFamily="2" charset="2"/>
              <a:buNone/>
              <a:defRPr/>
            </a:pPr>
            <a:r>
              <a:rPr kumimoji="0" lang="ru-RU" altLang="ru-RU" sz="2800" b="1" i="0" u="none" strike="noStrike" kern="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+mn-lt" pitchFamily="34" charset="0"/>
                <a:ea typeface="+mn-ea"/>
                <a:cs typeface="+mn-cs"/>
              </a:rPr>
              <a:t>достижения цели и оценки результата, </a:t>
            </a:r>
          </a:p>
          <a:p>
            <a:pPr marL="342900" marR="0" lvl="0" indent="-342900" algn="ctr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itchFamily="2" charset="2"/>
              <a:buNone/>
              <a:defRPr/>
            </a:pPr>
            <a:r>
              <a:rPr kumimoji="0" lang="ru-RU" altLang="ru-RU" sz="2400" b="1" i="0" u="none" strike="noStrike" kern="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+mn-lt" pitchFamily="34" charset="0"/>
                <a:ea typeface="+mn-ea"/>
                <a:cs typeface="+mn-cs"/>
              </a:rPr>
              <a:t>направленная на достижение </a:t>
            </a:r>
            <a:r>
              <a:rPr kumimoji="0" lang="ru-RU" altLang="ru-RU" sz="2400" b="1" i="0" u="sng" strike="noStrike" kern="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+mn-lt" pitchFamily="34" charset="0"/>
                <a:ea typeface="+mn-ea"/>
                <a:cs typeface="+mn-cs"/>
              </a:rPr>
              <a:t>общего</a:t>
            </a:r>
            <a:r>
              <a:rPr kumimoji="0" lang="ru-RU" altLang="ru-RU" sz="2400" b="1" i="0" u="none" strike="noStrike" kern="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+mn-lt" pitchFamily="34" charset="0"/>
                <a:ea typeface="+mn-ea"/>
                <a:cs typeface="+mn-cs"/>
              </a:rPr>
              <a:t> результата </a:t>
            </a:r>
          </a:p>
          <a:p>
            <a:pPr marL="342900" marR="0" lvl="0" indent="-342900" algn="ctr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itchFamily="2" charset="2"/>
              <a:buNone/>
              <a:defRPr/>
            </a:pPr>
            <a:r>
              <a:rPr kumimoji="0" lang="ru-RU" altLang="ru-RU" sz="2800" b="1" i="0" u="none" strike="noStrike" kern="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+mn-lt" pitchFamily="34" charset="0"/>
                <a:ea typeface="+mn-ea"/>
                <a:cs typeface="+mn-cs"/>
              </a:rPr>
              <a:t>по решению  какой-либо проблемы, </a:t>
            </a:r>
          </a:p>
          <a:p>
            <a:pPr marL="342900" marR="0" lvl="0" indent="-342900" algn="ctr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itchFamily="2" charset="2"/>
              <a:buNone/>
              <a:defRPr/>
            </a:pPr>
            <a:r>
              <a:rPr kumimoji="0" lang="ru-RU" altLang="ru-RU" sz="2800" b="1" i="0" u="none" strike="noStrike" kern="0" cap="none" spc="0" normalizeH="0" baseline="0" noProof="0" smtClean="0">
                <a:ln>
                  <a:noFill/>
                </a:ln>
                <a:solidFill>
                  <a:schemeClr val="hlink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+mn-lt" pitchFamily="34" charset="0"/>
                <a:ea typeface="+mn-ea"/>
                <a:cs typeface="+mn-cs"/>
              </a:rPr>
              <a:t>значимой</a:t>
            </a:r>
            <a:r>
              <a:rPr kumimoji="0" lang="ru-RU" altLang="ru-RU" sz="2800" b="1" i="0" u="none" strike="noStrike" kern="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+mn-lt" pitchFamily="34" charset="0"/>
                <a:ea typeface="+mn-ea"/>
                <a:cs typeface="+mn-cs"/>
              </a:rPr>
              <a:t> для участников проекта</a:t>
            </a:r>
          </a:p>
        </p:txBody>
      </p:sp>
    </p:spTree>
  </p:cSld>
  <p:clrMapOvr>
    <a:masterClrMapping/>
  </p:clrMapOvr>
  <p:transition/>
  <p:timing/>
</p:sld>
</file>

<file path=ppt/slides/slide12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14338" name="Заголовок 1"/>
          <p:cNvSpPr>
            <a:spLocks noGrp="1"/>
          </p:cNvSpPr>
          <p:nvPr>
            <p:ph type="title"/>
          </p:nvPr>
        </p:nvSpPr>
        <p:spPr>
          <a:xfrm>
            <a:off x="1150938" y="214313"/>
            <a:ext cx="7793037" cy="1462087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ru-RU" altLang="ru-RU" sz="3600" b="1" i="0" u="none" strike="noStrike" kern="0" cap="none" spc="0" normalizeH="0" baseline="0" noProof="0" smtClean="0">
                <a:ln>
                  <a:noFill/>
                </a:ln>
                <a:solidFill>
                  <a:schemeClr val="hlink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+mj-lt" pitchFamily="34" charset="0"/>
                <a:ea typeface="+mj-ea"/>
                <a:cs typeface="+mj-cs"/>
              </a:rPr>
              <a:t>Цели проектной деятельности</a:t>
            </a:r>
            <a:br>
              <a:rPr kumimoji="0" lang="ru-RU" altLang="ru-RU" sz="3600" b="1" i="0" u="none" strike="noStrike" kern="0" cap="none" spc="0" normalizeH="0" baseline="0" noProof="0" smtClean="0">
                <a:ln>
                  <a:noFill/>
                </a:ln>
                <a:solidFill>
                  <a:schemeClr val="hlink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+mj-lt" pitchFamily="34" charset="0"/>
                <a:ea typeface="+mj-ea"/>
                <a:cs typeface="+mj-cs"/>
              </a:rPr>
            </a:br>
          </a:p>
        </p:txBody>
      </p:sp>
      <p:sp>
        <p:nvSpPr>
          <p:cNvPr id="14339" name="Содержимое 2"/>
          <p:cNvSpPr>
            <a:spLocks noGrp="1"/>
          </p:cNvSpPr>
          <p:nvPr>
            <p:ph idx="1"/>
          </p:nvPr>
        </p:nvSpPr>
        <p:spPr>
          <a:xfrm>
            <a:off x="468313" y="1341438"/>
            <a:ext cx="8420100" cy="5003800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/>
          </a:bodyPr>
          <a:lstStyle/>
          <a:p>
            <a:pPr marL="582613" marR="0" lvl="0" indent="-582613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itchFamily="2" charset="2"/>
              <a:buAutoNum type="arabicPeriod"/>
              <a:defRPr/>
            </a:pPr>
            <a:r>
              <a:rPr kumimoji="0" lang="ru-RU" altLang="ru-RU" sz="3200" b="1" i="0" u="none" strike="noStrike" kern="0" cap="none" spc="0" normalizeH="0" baseline="0" noProof="0" smtClean="0">
                <a:ln>
                  <a:noFill/>
                </a:ln>
                <a:solidFill>
                  <a:schemeClr val="hlink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+mn-lt" pitchFamily="34" charset="0"/>
                <a:ea typeface="+mn-ea"/>
                <a:cs typeface="+mn-cs"/>
              </a:rPr>
              <a:t>Формирование УУД через:</a:t>
            </a:r>
          </a:p>
          <a:p>
            <a:pPr marL="582613" marR="0" lvl="0" indent="-582613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itchFamily="2" charset="2"/>
              <a:buNone/>
              <a:defRPr/>
            </a:pPr>
            <a:endParaRPr kumimoji="0" lang="ru-RU" altLang="ru-RU" sz="3200" b="0" i="0" u="none" strike="noStrike" kern="0" cap="none" spc="0" normalizeH="0" baseline="0" noProof="0" smtClean="0">
              <a:ln>
                <a:noFill/>
              </a:ln>
              <a:solidFill>
                <a:schemeClr val="hlink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582613" marR="0" lvl="0" indent="-582613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itchFamily="2" charset="2"/>
              <a:buChar char="n"/>
              <a:defRPr/>
            </a:pPr>
            <a:r>
              <a:rPr kumimoji="0" lang="ru-RU" altLang="ru-RU" sz="3200" b="0" i="0" u="none" strike="noStrike" kern="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 pitchFamily="34" charset="0"/>
                <a:ea typeface="+mn-ea"/>
                <a:cs typeface="+mn-cs"/>
              </a:rPr>
              <a:t>личностное развитие (</a:t>
            </a:r>
            <a:r>
              <a:rPr kumimoji="0" lang="ru-RU" altLang="ru-RU" sz="2800" b="0" i="0" u="none" strike="noStrike" kern="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 pitchFamily="34" charset="0"/>
                <a:ea typeface="+mn-ea"/>
                <a:cs typeface="+mn-cs"/>
              </a:rPr>
              <a:t>умение учиться, самостоятельность, целеустремленность</a:t>
            </a:r>
            <a:r>
              <a:rPr kumimoji="0" lang="ru-RU" altLang="ru-RU" sz="3200" b="0" i="0" u="none" strike="noStrike" kern="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 pitchFamily="34" charset="0"/>
                <a:ea typeface="+mn-ea"/>
                <a:cs typeface="+mn-cs"/>
              </a:rPr>
              <a:t>);</a:t>
            </a:r>
          </a:p>
          <a:p>
            <a:pPr marL="582613" marR="0" lvl="0" indent="-582613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itchFamily="2" charset="2"/>
              <a:buChar char="§"/>
              <a:defRPr/>
            </a:pPr>
            <a:r>
              <a:rPr kumimoji="0" lang="ru-RU" altLang="ru-RU" sz="3200" b="0" i="0" u="none" strike="noStrike" kern="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 pitchFamily="34" charset="0"/>
                <a:ea typeface="+mn-ea"/>
                <a:cs typeface="+mn-cs"/>
              </a:rPr>
              <a:t>освоение социальных ролей;</a:t>
            </a:r>
          </a:p>
          <a:p>
            <a:pPr marL="582613" marR="0" lvl="0" indent="-582613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itchFamily="2" charset="2"/>
              <a:buChar char="§"/>
              <a:defRPr/>
            </a:pPr>
            <a:r>
              <a:rPr kumimoji="0" lang="ru-RU" altLang="ru-RU" sz="3200" b="0" i="0" u="none" strike="noStrike" kern="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 pitchFamily="34" charset="0"/>
                <a:ea typeface="+mn-ea"/>
                <a:cs typeface="+mn-cs"/>
              </a:rPr>
              <a:t>освоение научной картины мира;</a:t>
            </a:r>
          </a:p>
          <a:p>
            <a:pPr marL="582613" marR="0" lvl="0" indent="-582613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itchFamily="2" charset="2"/>
              <a:buChar char="§"/>
              <a:defRPr/>
            </a:pPr>
            <a:r>
              <a:rPr kumimoji="0" lang="ru-RU" altLang="ru-RU" sz="3200" b="0" i="0" u="none" strike="noStrike" kern="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 pitchFamily="34" charset="0"/>
                <a:ea typeface="+mn-ea"/>
                <a:cs typeface="+mn-cs"/>
              </a:rPr>
              <a:t>развитие компетентности общения. </a:t>
            </a:r>
          </a:p>
        </p:txBody>
      </p:sp>
    </p:spTree>
  </p:cSld>
  <p:clrMapOvr>
    <a:masterClrMapping/>
  </p:clrMapOvr>
  <p:transition/>
  <p:timing/>
</p:sld>
</file>

<file path=ppt/slides/slide13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15362" name="Заголовок 1"/>
          <p:cNvSpPr>
            <a:spLocks noGrp="1"/>
          </p:cNvSpPr>
          <p:nvPr>
            <p:ph type="title"/>
          </p:nvPr>
        </p:nvSpPr>
        <p:spPr>
          <a:xfrm>
            <a:off x="1150938" y="214313"/>
            <a:ext cx="7793037" cy="1462087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ru-RU" altLang="ru-RU" sz="3600" b="1" i="0" u="none" strike="noStrike" kern="0" cap="none" spc="0" normalizeH="0" baseline="0" noProof="0" smtClean="0">
                <a:ln>
                  <a:noFill/>
                </a:ln>
                <a:solidFill>
                  <a:schemeClr val="hlink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+mj-lt" pitchFamily="34" charset="0"/>
                <a:ea typeface="+mj-ea"/>
                <a:cs typeface="+mj-cs"/>
              </a:rPr>
              <a:t>Цели проектной деятельности</a:t>
            </a:r>
          </a:p>
        </p:txBody>
      </p:sp>
      <p:sp>
        <p:nvSpPr>
          <p:cNvPr id="15363" name="Содержимое 2"/>
          <p:cNvSpPr>
            <a:spLocks noGrp="1"/>
          </p:cNvSpPr>
          <p:nvPr>
            <p:ph idx="1"/>
          </p:nvPr>
        </p:nvSpPr>
        <p:spPr>
          <a:xfrm>
            <a:off x="539750" y="1268413"/>
            <a:ext cx="8348663" cy="50768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 lnSpcReduction="10000"/>
          </a:bodyPr>
          <a:lstStyle/>
          <a:p>
            <a:pPr marL="582613" marR="0" lvl="0" indent="-582613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itchFamily="2" charset="2"/>
              <a:buNone/>
              <a:defRPr/>
            </a:pPr>
            <a:r>
              <a:rPr kumimoji="0" lang="ru-RU" altLang="ru-RU" sz="3200" b="0" i="0" u="none" strike="noStrike" kern="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 pitchFamily="34" charset="0"/>
                <a:ea typeface="+mn-ea"/>
                <a:cs typeface="+mn-cs"/>
              </a:rPr>
              <a:t>2. </a:t>
            </a:r>
            <a:r>
              <a:rPr kumimoji="0" lang="ru-RU" altLang="ru-RU" sz="3400" b="0" i="0" u="none" strike="noStrike" kern="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 pitchFamily="34" charset="0"/>
                <a:ea typeface="+mn-ea"/>
                <a:cs typeface="+mn-cs"/>
              </a:rPr>
              <a:t>Овладение </a:t>
            </a:r>
          </a:p>
          <a:p>
            <a:pPr marL="582613" marR="0" lvl="0" indent="-582613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itchFamily="2" charset="2"/>
              <a:buNone/>
              <a:defRPr/>
            </a:pPr>
            <a:r>
              <a:rPr kumimoji="0" lang="ru-RU" altLang="ru-RU" sz="3400" b="0" i="0" u="none" strike="noStrike" kern="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 pitchFamily="34" charset="0"/>
                <a:ea typeface="+mn-ea"/>
                <a:cs typeface="+mn-cs"/>
              </a:rPr>
              <a:t>   </a:t>
            </a:r>
            <a:r>
              <a:rPr kumimoji="0" lang="ru-RU" altLang="ru-RU" sz="3400" b="1" i="0" u="none" strike="noStrike" kern="0" cap="none" spc="0" normalizeH="0" baseline="0" noProof="0" smtClean="0">
                <a:ln>
                  <a:noFill/>
                </a:ln>
                <a:solidFill>
                  <a:schemeClr val="hlink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+mn-lt" pitchFamily="34" charset="0"/>
                <a:ea typeface="+mn-ea"/>
                <a:cs typeface="+mn-cs"/>
              </a:rPr>
              <a:t>продуктно-ориентированной</a:t>
            </a:r>
            <a:r>
              <a:rPr kumimoji="0" lang="ru-RU" altLang="ru-RU" sz="3400" b="0" i="0" u="none" strike="noStrike" kern="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 pitchFamily="34" charset="0"/>
                <a:ea typeface="+mn-ea"/>
                <a:cs typeface="+mn-cs"/>
              </a:rPr>
              <a:t> деятельностью через:</a:t>
            </a:r>
          </a:p>
          <a:p>
            <a:pPr marL="582613" marR="0" lvl="0" indent="-582613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itchFamily="2" charset="2"/>
              <a:buChar char="n"/>
              <a:defRPr/>
            </a:pPr>
            <a:r>
              <a:rPr kumimoji="0" lang="ru-RU" altLang="ru-RU" sz="3400" b="0" i="0" u="none" strike="noStrike" kern="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 pitchFamily="34" charset="0"/>
                <a:ea typeface="+mn-ea"/>
                <a:cs typeface="+mn-cs"/>
              </a:rPr>
              <a:t>освоение основных этапов проектной работы;</a:t>
            </a:r>
          </a:p>
          <a:p>
            <a:pPr marL="582613" marR="0" lvl="0" indent="-582613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itchFamily="2" charset="2"/>
              <a:buChar char="§"/>
              <a:defRPr/>
            </a:pPr>
            <a:r>
              <a:rPr kumimoji="0" lang="ru-RU" altLang="ru-RU" sz="3400" b="0" i="0" u="none" strike="noStrike" kern="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 pitchFamily="34" charset="0"/>
                <a:ea typeface="+mn-ea"/>
                <a:cs typeface="+mn-cs"/>
              </a:rPr>
              <a:t>ориентацию на конкретного пользователя проектного продукта; </a:t>
            </a:r>
          </a:p>
          <a:p>
            <a:pPr marL="582613" marR="0" lvl="0" indent="-582613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itchFamily="2" charset="2"/>
              <a:buChar char="§"/>
              <a:defRPr/>
            </a:pPr>
            <a:r>
              <a:rPr kumimoji="0" lang="ru-RU" altLang="ru-RU" sz="3400" b="0" i="0" u="none" strike="noStrike" kern="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 pitchFamily="34" charset="0"/>
                <a:ea typeface="+mn-ea"/>
                <a:cs typeface="+mn-cs"/>
              </a:rPr>
              <a:t>анализ потенциальной ценности продукта.  </a:t>
            </a:r>
          </a:p>
        </p:txBody>
      </p:sp>
    </p:spTree>
  </p:cSld>
  <p:clrMapOvr>
    <a:masterClrMapping/>
  </p:clrMapOvr>
  <p:transition/>
  <p:timing/>
</p:sld>
</file>

<file path=ppt/slides/slide14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16386" name="Заголовок 1"/>
          <p:cNvSpPr>
            <a:spLocks noGrp="1"/>
          </p:cNvSpPr>
          <p:nvPr>
            <p:ph type="title"/>
          </p:nvPr>
        </p:nvSpPr>
        <p:spPr>
          <a:xfrm>
            <a:off x="1150938" y="214313"/>
            <a:ext cx="7793037" cy="1462087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ru-RU" altLang="ru-RU" sz="3600" b="1" i="0" u="none" strike="noStrike" kern="0" cap="none" spc="0" normalizeH="0" baseline="0" noProof="0" smtClean="0">
                <a:ln>
                  <a:noFill/>
                </a:ln>
                <a:solidFill>
                  <a:schemeClr val="hlink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+mj-lt" pitchFamily="34" charset="0"/>
                <a:ea typeface="+mj-ea"/>
                <a:cs typeface="+mj-cs"/>
              </a:rPr>
              <a:t>Цели проектной деятельности</a:t>
            </a:r>
          </a:p>
        </p:txBody>
      </p:sp>
      <p:sp>
        <p:nvSpPr>
          <p:cNvPr id="16387" name="Содержимое 2"/>
          <p:cNvSpPr>
            <a:spLocks noGrp="1"/>
          </p:cNvSpPr>
          <p:nvPr>
            <p:ph idx="1"/>
          </p:nvPr>
        </p:nvSpPr>
        <p:spPr>
          <a:xfrm>
            <a:off x="395288" y="1412875"/>
            <a:ext cx="8493125" cy="4932363"/>
          </a:xfrm>
          <a:prstGeom prst="rect">
            <a:avLst/>
          </a:prstGeom>
          <a:noFill/>
          <a:ln>
            <a:miter lim="800000"/>
          </a:ln>
        </p:spPr>
        <p:txBody>
          <a:bodyPr vert="horz" wrap="square" lIns="91440" tIns="45720" rIns="91440" bIns="45720" anchor="t" anchorCtr="0">
            <a:no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itchFamily="2" charset="2"/>
              <a:buChar char="n"/>
              <a:defRPr kumimoji="0" lang="ru-RU" altLang="en-US" sz="3200" b="0" i="0" u="none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55000"/>
              <a:buFont typeface="Wingdings" pitchFamily="2" charset="2"/>
              <a:buChar char="n"/>
              <a:defRPr kumimoji="0" lang="ru-RU" altLang="en-US" sz="2800" b="0" i="0" u="none" baseline="0">
                <a:solidFill>
                  <a:schemeClr val="tx1"/>
                </a:solidFill>
                <a:latin typeface="+mn-lt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50000"/>
              <a:buFont typeface="Wingdings" pitchFamily="2" charset="2"/>
              <a:buChar char="n"/>
              <a:defRPr kumimoji="0" lang="ru-RU" altLang="en-US" sz="2400" b="0" i="0" u="none" baseline="0">
                <a:solidFill>
                  <a:schemeClr val="tx1"/>
                </a:solidFill>
                <a:latin typeface="+mn-lt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55000"/>
              <a:buFont typeface="Wingdings" pitchFamily="2" charset="2"/>
              <a:buChar char="n"/>
              <a:defRPr kumimoji="0" lang="ru-RU" altLang="en-US" sz="2000" b="0" i="0" u="none" baseline="0">
                <a:solidFill>
                  <a:schemeClr val="tx1"/>
                </a:solidFill>
                <a:latin typeface="+mn-lt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kumimoji="0" lang="ru-RU" altLang="en-US" sz="2000" b="0" i="0" u="none" baseline="0">
                <a:solidFill>
                  <a:schemeClr val="tx1"/>
                </a:solidFill>
                <a:latin typeface="+mn-lt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lang="ru-RU" altLang="en-US" sz="2000">
                <a:solidFill>
                  <a:schemeClr val="tx1"/>
                </a:solidFill>
                <a:latin typeface="+mn-lt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lang="ru-RU" altLang="en-US" sz="2000">
                <a:solidFill>
                  <a:schemeClr val="tx1"/>
                </a:solidFill>
                <a:latin typeface="+mn-lt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lang="ru-RU" altLang="en-US" sz="2000">
                <a:solidFill>
                  <a:schemeClr val="tx1"/>
                </a:solidFill>
                <a:latin typeface="+mn-lt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lang="ru-RU" altLang="en-US" sz="2000">
                <a:solidFill>
                  <a:schemeClr val="tx1"/>
                </a:solidFill>
                <a:latin typeface="+mn-lt"/>
              </a:defRPr>
            </a:lvl9pPr>
          </a:lstStyle>
          <a:p>
            <a:pPr marL="582612" lvl="0" indent="-582612" eaLnBrk="1" hangingPunct="1">
              <a:lnSpc>
                <a:spcPct val="80000"/>
              </a:lnSpc>
              <a:buNone/>
            </a:pPr>
            <a:r>
              <a:rPr lang="ru-RU" altLang="ru-RU" sz="3000"/>
              <a:t>3. Развитие </a:t>
            </a:r>
            <a:r>
              <a:rPr lang="ru-RU" altLang="ru-RU" sz="3000" b="1">
                <a:solidFill>
                  <a:schemeClr val="hlink"/>
                </a:solidFill>
              </a:rPr>
              <a:t>творческих способностей</a:t>
            </a:r>
            <a:r>
              <a:rPr lang="ru-RU" altLang="ru-RU" sz="3000" b="1">
                <a:solidFill>
                  <a:srgbClr val="7030A0"/>
                </a:solidFill>
              </a:rPr>
              <a:t> </a:t>
            </a:r>
            <a:r>
              <a:rPr lang="ru-RU" altLang="ru-RU" sz="3000"/>
              <a:t>учащихся  на базе:</a:t>
            </a:r>
            <a:endParaRPr lang="ru-RU" altLang="ru-RU" sz="3000"/>
          </a:p>
          <a:p>
            <a:pPr marL="582612" lvl="0" indent="-582612" eaLnBrk="1" hangingPunct="1">
              <a:lnSpc>
                <a:spcPct val="80000"/>
              </a:lnSpc>
              <a:buNone/>
            </a:pPr>
            <a:endParaRPr lang="ru-RU" altLang="ru-RU" sz="3000"/>
          </a:p>
          <a:p>
            <a:pPr marL="582612" lvl="0" indent="-582612" eaLnBrk="1" hangingPunct="1">
              <a:lnSpc>
                <a:spcPct val="80000"/>
              </a:lnSpc>
              <a:buFont typeface="Wingdings" pitchFamily="2" charset="2"/>
            </a:pPr>
            <a:r>
              <a:rPr lang="ru-RU" altLang="ru-RU" sz="3000"/>
              <a:t> предметного и метапредметного содержания;</a:t>
            </a:r>
            <a:endParaRPr lang="ru-RU" altLang="ru-RU" sz="3000"/>
          </a:p>
          <a:p>
            <a:pPr marL="582612" lvl="0" indent="-582612" eaLnBrk="1" hangingPunct="1">
              <a:lnSpc>
                <a:spcPct val="80000"/>
              </a:lnSpc>
              <a:buFont typeface="Wingdings" pitchFamily="2" charset="2"/>
            </a:pPr>
            <a:r>
              <a:rPr lang="ru-RU" altLang="ru-RU" sz="3000"/>
              <a:t>овладения приемами  и методами учебно-исследовательской и проектной деятельности;</a:t>
            </a:r>
            <a:endParaRPr lang="ru-RU" altLang="ru-RU" sz="3000"/>
          </a:p>
          <a:p>
            <a:pPr marL="582612" lvl="0" indent="-582612" eaLnBrk="1" hangingPunct="1">
              <a:lnSpc>
                <a:spcPct val="80000"/>
              </a:lnSpc>
              <a:buFont typeface="Wingdings" pitchFamily="2" charset="2"/>
            </a:pPr>
            <a:r>
              <a:rPr lang="ru-RU" altLang="ru-RU" sz="3000"/>
              <a:t>творческого поиска решений структурированных и неструктурированных задач.</a:t>
            </a:r>
            <a:endParaRPr lang="ru-RU" altLang="ru-RU" sz="3000"/>
          </a:p>
          <a:p>
            <a:pPr marL="582612" lvl="0" indent="-582612" eaLnBrk="1" hangingPunct="1">
              <a:lnSpc>
                <a:spcPct val="80000"/>
              </a:lnSpc>
              <a:buFont typeface="Wingdings" pitchFamily="2" charset="2"/>
            </a:pPr>
            <a:endParaRPr lang="ru-RU" altLang="ru-RU" sz="3000"/>
          </a:p>
        </p:txBody>
      </p:sp>
    </p:spTree>
  </p:cSld>
  <p:clrMapOvr>
    <a:masterClrMapping/>
  </p:clrMapOvr>
  <p:transition/>
  <p:timing/>
</p:sld>
</file>

<file path=ppt/slides/slide15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17410" name="Заголовок 1"/>
          <p:cNvSpPr>
            <a:spLocks noGrp="1"/>
          </p:cNvSpPr>
          <p:nvPr>
            <p:ph type="title"/>
          </p:nvPr>
        </p:nvSpPr>
        <p:spPr>
          <a:xfrm>
            <a:off x="1150938" y="214313"/>
            <a:ext cx="7793037" cy="1462087"/>
          </a:xfrm>
          <a:prstGeom prst="rect">
            <a:avLst/>
          </a:prstGeom>
          <a:noFill/>
          <a:ln>
            <a:miter lim="800000"/>
          </a:ln>
        </p:spPr>
        <p:txBody>
          <a:bodyPr vert="horz" wrap="square" lIns="91440" tIns="45720" rIns="91440" bIns="45720" anchor="t" anchorCtr="0">
            <a:no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4400" b="0" i="0" u="none" baseline="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l" rtl="0" eaLnBrk="0" fontAlgn="base" hangingPunct="0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latin typeface="Tahoma" pitchFamily="34" charset="0"/>
              </a:defRPr>
            </a:lvl2pPr>
            <a:lvl3pPr algn="l" rtl="0" eaLnBrk="0" fontAlgn="base" hangingPunct="0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latin typeface="Tahoma" pitchFamily="34" charset="0"/>
              </a:defRPr>
            </a:lvl3pPr>
            <a:lvl4pPr algn="l" rtl="0" eaLnBrk="0" fontAlgn="base" hangingPunct="0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latin typeface="Tahoma" pitchFamily="34" charset="0"/>
              </a:defRPr>
            </a:lvl4pPr>
            <a:lvl5pPr algn="l" rtl="0" eaLnBrk="0" fontAlgn="base" hangingPunct="0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latin typeface="Tahoma" pitchFamily="34" charset="0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latin typeface="Tahoma" pitchFamily="34" charset="0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latin typeface="Tahoma" pitchFamily="34" charset="0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latin typeface="Tahoma" pitchFamily="34" charset="0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latin typeface="Tahoma" pitchFamily="34" charset="0"/>
              </a:defRPr>
            </a:lvl9pPr>
          </a:lstStyle>
          <a:p>
            <a:pPr lvl="0" eaLnBrk="1" hangingPunct="1"/>
            <a:r>
              <a:rPr lang="ru-RU" altLang="ru-RU" sz="3600" b="1">
                <a:solidFill>
                  <a:schemeClr val="hlink"/>
                </a:solidFill>
              </a:rPr>
              <a:t>Цели проектной деятельности</a:t>
            </a:r>
            <a:endParaRPr lang="ru-RU" altLang="ru-RU" sz="3600" b="1">
              <a:solidFill>
                <a:schemeClr val="hlink"/>
              </a:solidFill>
            </a:endParaRPr>
          </a:p>
        </p:txBody>
      </p:sp>
      <p:sp>
        <p:nvSpPr>
          <p:cNvPr id="17411" name="Содержимое 2"/>
          <p:cNvSpPr>
            <a:spLocks noGrp="1"/>
          </p:cNvSpPr>
          <p:nvPr>
            <p:ph idx="1"/>
          </p:nvPr>
        </p:nvSpPr>
        <p:spPr>
          <a:xfrm>
            <a:off x="755650" y="1773238"/>
            <a:ext cx="8132763" cy="4572000"/>
          </a:xfrm>
          <a:prstGeom prst="rect">
            <a:avLst/>
          </a:prstGeom>
          <a:noFill/>
          <a:ln>
            <a:miter lim="800000"/>
          </a:ln>
        </p:spPr>
        <p:txBody>
          <a:bodyPr vert="horz" wrap="square" lIns="91440" tIns="45720" rIns="91440" bIns="45720" anchor="t" anchorCtr="0">
            <a:no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itchFamily="2" charset="2"/>
              <a:buChar char="n"/>
              <a:defRPr kumimoji="0" lang="ru-RU" altLang="en-US" sz="3200" b="0" i="0" u="none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55000"/>
              <a:buFont typeface="Wingdings" pitchFamily="2" charset="2"/>
              <a:buChar char="n"/>
              <a:defRPr kumimoji="0" lang="ru-RU" altLang="en-US" sz="2800" b="0" i="0" u="none" baseline="0">
                <a:solidFill>
                  <a:schemeClr val="tx1"/>
                </a:solidFill>
                <a:latin typeface="+mn-lt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50000"/>
              <a:buFont typeface="Wingdings" pitchFamily="2" charset="2"/>
              <a:buChar char="n"/>
              <a:defRPr kumimoji="0" lang="ru-RU" altLang="en-US" sz="2400" b="0" i="0" u="none" baseline="0">
                <a:solidFill>
                  <a:schemeClr val="tx1"/>
                </a:solidFill>
                <a:latin typeface="+mn-lt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55000"/>
              <a:buFont typeface="Wingdings" pitchFamily="2" charset="2"/>
              <a:buChar char="n"/>
              <a:defRPr kumimoji="0" lang="ru-RU" altLang="en-US" sz="2000" b="0" i="0" u="none" baseline="0">
                <a:solidFill>
                  <a:schemeClr val="tx1"/>
                </a:solidFill>
                <a:latin typeface="+mn-lt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kumimoji="0" lang="ru-RU" altLang="en-US" sz="2000" b="0" i="0" u="none" baseline="0">
                <a:solidFill>
                  <a:schemeClr val="tx1"/>
                </a:solidFill>
                <a:latin typeface="+mn-lt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lang="ru-RU" altLang="en-US" sz="2000">
                <a:solidFill>
                  <a:schemeClr val="tx1"/>
                </a:solidFill>
                <a:latin typeface="+mn-lt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lang="ru-RU" altLang="en-US" sz="2000">
                <a:solidFill>
                  <a:schemeClr val="tx1"/>
                </a:solidFill>
                <a:latin typeface="+mn-lt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lang="ru-RU" altLang="en-US" sz="2000">
                <a:solidFill>
                  <a:schemeClr val="tx1"/>
                </a:solidFill>
                <a:latin typeface="+mn-lt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lang="ru-RU" altLang="en-US" sz="2000">
                <a:solidFill>
                  <a:schemeClr val="tx1"/>
                </a:solidFill>
                <a:latin typeface="+mn-lt"/>
              </a:defRPr>
            </a:lvl9pPr>
          </a:lstStyle>
          <a:p>
            <a:pPr marL="582612" lvl="0" indent="-582612" eaLnBrk="1" hangingPunct="1">
              <a:buNone/>
            </a:pPr>
            <a:r>
              <a:rPr lang="ru-RU" altLang="ru-RU"/>
              <a:t>4.  Развитие </a:t>
            </a:r>
            <a:r>
              <a:rPr lang="ru-RU" altLang="ru-RU" b="1">
                <a:solidFill>
                  <a:schemeClr val="hlink"/>
                </a:solidFill>
              </a:rPr>
              <a:t>коммуникативной компетентности</a:t>
            </a:r>
            <a:r>
              <a:rPr lang="ru-RU" altLang="ru-RU" b="1">
                <a:solidFill>
                  <a:srgbClr val="7030A0"/>
                </a:solidFill>
              </a:rPr>
              <a:t> </a:t>
            </a:r>
            <a:r>
              <a:rPr lang="ru-RU" altLang="ru-RU"/>
              <a:t>обучающихся</a:t>
            </a:r>
            <a:endParaRPr lang="ru-RU" altLang="ru-RU"/>
          </a:p>
          <a:p>
            <a:pPr marL="582612" lvl="0" indent="-582612" eaLnBrk="1" hangingPunct="1">
              <a:buNone/>
            </a:pPr>
            <a:endParaRPr lang="ru-RU" altLang="ru-RU"/>
          </a:p>
          <a:p>
            <a:pPr marL="582612" lvl="0" indent="-582612" algn="ctr" eaLnBrk="1" hangingPunct="1">
              <a:buNone/>
            </a:pPr>
            <a:r>
              <a:rPr lang="ru-RU" altLang="ru-RU"/>
              <a:t>в практике общения и сотрудничества обучающегося с группами одноклассников, учителей, специалистов.</a:t>
            </a:r>
            <a:endParaRPr lang="ru-RU" altLang="ru-RU"/>
          </a:p>
          <a:p>
            <a:pPr marL="582612" lvl="0" indent="-582612" eaLnBrk="1" hangingPunct="1">
              <a:buFont typeface="Wingdings" pitchFamily="2" charset="2"/>
            </a:pPr>
            <a:endParaRPr lang="ru-RU" altLang="ru-RU"/>
          </a:p>
        </p:txBody>
      </p:sp>
    </p:spTree>
  </p:cSld>
  <p:clrMapOvr>
    <a:masterClrMapping/>
  </p:clrMapOvr>
  <p:transition/>
  <p:timing/>
</p:sld>
</file>

<file path=ppt/slides/slide16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18434" name="Заголовок 1"/>
          <p:cNvSpPr>
            <a:spLocks noGrp="1"/>
          </p:cNvSpPr>
          <p:nvPr>
            <p:ph type="title"/>
          </p:nvPr>
        </p:nvSpPr>
        <p:spPr>
          <a:xfrm>
            <a:off x="1150938" y="214313"/>
            <a:ext cx="7793037" cy="1462087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ru-RU" altLang="ru-RU" sz="3600" b="1" i="0" u="none" strike="noStrike" kern="0" cap="none" spc="0" normalizeH="0" baseline="0" noProof="0" smtClean="0">
                <a:ln>
                  <a:noFill/>
                </a:ln>
                <a:solidFill>
                  <a:schemeClr val="hlink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+mj-lt" pitchFamily="34" charset="0"/>
                <a:ea typeface="+mj-ea"/>
                <a:cs typeface="+mj-cs"/>
              </a:rPr>
              <a:t>Задачи проектной деятельности</a:t>
            </a:r>
          </a:p>
        </p:txBody>
      </p:sp>
      <p:sp>
        <p:nvSpPr>
          <p:cNvPr id="18435" name="Содержимое 2"/>
          <p:cNvSpPr>
            <a:spLocks noGrp="1"/>
          </p:cNvSpPr>
          <p:nvPr>
            <p:ph idx="1"/>
          </p:nvPr>
        </p:nvSpPr>
        <p:spPr>
          <a:xfrm>
            <a:off x="395288" y="1268413"/>
            <a:ext cx="8559800" cy="5256212"/>
          </a:xfrm>
          <a:prstGeom prst="rect">
            <a:avLst/>
          </a:prstGeom>
          <a:noFill/>
          <a:ln>
            <a:miter lim="800000"/>
          </a:ln>
        </p:spPr>
        <p:txBody>
          <a:bodyPr vert="horz" wrap="square" lIns="91440" tIns="45720" rIns="91440" bIns="45720" anchor="t" anchorCtr="0">
            <a:no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itchFamily="2" charset="2"/>
              <a:buChar char="n"/>
              <a:defRPr kumimoji="0" lang="ru-RU" altLang="en-US" sz="3200" b="0" i="0" u="none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55000"/>
              <a:buFont typeface="Wingdings" pitchFamily="2" charset="2"/>
              <a:buChar char="n"/>
              <a:defRPr kumimoji="0" lang="ru-RU" altLang="en-US" sz="2800" b="0" i="0" u="none" baseline="0">
                <a:solidFill>
                  <a:schemeClr val="tx1"/>
                </a:solidFill>
                <a:latin typeface="+mn-lt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50000"/>
              <a:buFont typeface="Wingdings" pitchFamily="2" charset="2"/>
              <a:buChar char="n"/>
              <a:defRPr kumimoji="0" lang="ru-RU" altLang="en-US" sz="2400" b="0" i="0" u="none" baseline="0">
                <a:solidFill>
                  <a:schemeClr val="tx1"/>
                </a:solidFill>
                <a:latin typeface="+mn-lt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55000"/>
              <a:buFont typeface="Wingdings" pitchFamily="2" charset="2"/>
              <a:buChar char="n"/>
              <a:defRPr kumimoji="0" lang="ru-RU" altLang="en-US" sz="2000" b="0" i="0" u="none" baseline="0">
                <a:solidFill>
                  <a:schemeClr val="tx1"/>
                </a:solidFill>
                <a:latin typeface="+mn-lt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kumimoji="0" lang="ru-RU" altLang="en-US" sz="2000" b="0" i="0" u="none" baseline="0">
                <a:solidFill>
                  <a:schemeClr val="tx1"/>
                </a:solidFill>
                <a:latin typeface="+mn-lt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lang="ru-RU" altLang="en-US" sz="2000">
                <a:solidFill>
                  <a:schemeClr val="tx1"/>
                </a:solidFill>
                <a:latin typeface="+mn-lt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lang="ru-RU" altLang="en-US" sz="2000">
                <a:solidFill>
                  <a:schemeClr val="tx1"/>
                </a:solidFill>
                <a:latin typeface="+mn-lt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lang="ru-RU" altLang="en-US" sz="2000">
                <a:solidFill>
                  <a:schemeClr val="tx1"/>
                </a:solidFill>
                <a:latin typeface="+mn-lt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lang="ru-RU" altLang="en-US" sz="2000">
                <a:solidFill>
                  <a:schemeClr val="tx1"/>
                </a:solidFill>
                <a:latin typeface="+mn-lt"/>
              </a:defRPr>
            </a:lvl9pPr>
          </a:lstStyle>
          <a:p>
            <a:pPr lvl="0" algn="ctr" eaLnBrk="1" hangingPunct="1">
              <a:lnSpc>
                <a:spcPct val="80000"/>
              </a:lnSpc>
              <a:buNone/>
            </a:pPr>
            <a:r>
              <a:rPr lang="ru-RU" altLang="ru-RU" sz="3000" i="1"/>
              <a:t> В отношении обучающихся:</a:t>
            </a:r>
            <a:endParaRPr lang="ru-RU" altLang="ru-RU" sz="3000" i="1"/>
          </a:p>
          <a:p>
            <a:pPr lvl="0" algn="ctr" eaLnBrk="1" hangingPunct="1">
              <a:lnSpc>
                <a:spcPct val="80000"/>
              </a:lnSpc>
              <a:buNone/>
            </a:pPr>
            <a:endParaRPr lang="ru-RU" altLang="ru-RU" sz="3000" i="1"/>
          </a:p>
          <a:p>
            <a:pPr lvl="0" algn="just" eaLnBrk="1" hangingPunct="1">
              <a:lnSpc>
                <a:spcPct val="80000"/>
              </a:lnSpc>
              <a:buFont typeface="Wingdings" pitchFamily="2" charset="2"/>
            </a:pPr>
            <a:r>
              <a:rPr lang="ru-RU" altLang="ru-RU" sz="3000"/>
              <a:t>обучение целеполаганию, планированию и контролю;</a:t>
            </a:r>
            <a:endParaRPr lang="ru-RU" altLang="ru-RU" sz="3000"/>
          </a:p>
          <a:p>
            <a:pPr lvl="0" algn="just" eaLnBrk="1" hangingPunct="1">
              <a:lnSpc>
                <a:spcPct val="80000"/>
              </a:lnSpc>
              <a:buFont typeface="Wingdings" pitchFamily="2" charset="2"/>
            </a:pPr>
            <a:r>
              <a:rPr lang="ru-RU" altLang="ru-RU" sz="3000"/>
              <a:t>овладение приемами работы с информацией;</a:t>
            </a:r>
            <a:endParaRPr lang="ru-RU" altLang="ru-RU" sz="3000"/>
          </a:p>
          <a:p>
            <a:pPr lvl="0" algn="just" eaLnBrk="1" hangingPunct="1">
              <a:lnSpc>
                <a:spcPct val="80000"/>
              </a:lnSpc>
              <a:buFont typeface="Wingdings" pitchFamily="2" charset="2"/>
            </a:pPr>
            <a:r>
              <a:rPr lang="ru-RU" altLang="ru-RU" sz="3000"/>
              <a:t>овладение методами решения проектных задач;</a:t>
            </a:r>
            <a:endParaRPr lang="ru-RU" altLang="ru-RU" sz="3000"/>
          </a:p>
          <a:p>
            <a:pPr lvl="0" algn="just" eaLnBrk="1" hangingPunct="1">
              <a:lnSpc>
                <a:spcPct val="80000"/>
              </a:lnSpc>
              <a:buFont typeface="Wingdings" pitchFamily="2" charset="2"/>
            </a:pPr>
            <a:r>
              <a:rPr lang="ru-RU" altLang="ru-RU" sz="3000"/>
              <a:t>формирование умения представления отчетности;</a:t>
            </a:r>
            <a:endParaRPr lang="ru-RU" altLang="ru-RU" sz="3000"/>
          </a:p>
          <a:p>
            <a:pPr lvl="0" algn="just" eaLnBrk="1" hangingPunct="1">
              <a:lnSpc>
                <a:spcPct val="80000"/>
              </a:lnSpc>
              <a:buFont typeface="Wingdings" pitchFamily="2" charset="2"/>
            </a:pPr>
            <a:r>
              <a:rPr lang="ru-RU" altLang="ru-RU" sz="3000"/>
              <a:t>социализация и ориентация в мире профессий.  </a:t>
            </a:r>
            <a:endParaRPr lang="ru-RU" altLang="ru-RU" sz="3000"/>
          </a:p>
          <a:p>
            <a:pPr lvl="0" algn="ctr" eaLnBrk="1" hangingPunct="1">
              <a:lnSpc>
                <a:spcPct val="80000"/>
              </a:lnSpc>
              <a:buNone/>
            </a:pPr>
            <a:endParaRPr lang="ru-RU" altLang="ru-RU" sz="3000" i="1"/>
          </a:p>
        </p:txBody>
      </p:sp>
    </p:spTree>
  </p:cSld>
  <p:clrMapOvr>
    <a:masterClrMapping/>
  </p:clrMapOvr>
  <p:transition/>
  <p:timing/>
</p:sld>
</file>

<file path=ppt/slides/slide17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19458" name="Заголовок 1"/>
          <p:cNvSpPr>
            <a:spLocks noGrp="1"/>
          </p:cNvSpPr>
          <p:nvPr>
            <p:ph type="title"/>
          </p:nvPr>
        </p:nvSpPr>
        <p:spPr>
          <a:xfrm>
            <a:off x="1150938" y="214313"/>
            <a:ext cx="7793037" cy="1462087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ru-RU" altLang="ru-RU" sz="3600" b="1" i="0" u="none" strike="noStrike" kern="0" cap="none" spc="0" normalizeH="0" baseline="0" noProof="0" smtClean="0">
                <a:ln>
                  <a:noFill/>
                </a:ln>
                <a:solidFill>
                  <a:schemeClr val="hlink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+mj-lt" pitchFamily="34" charset="0"/>
                <a:ea typeface="+mj-ea"/>
                <a:cs typeface="+mj-cs"/>
              </a:rPr>
              <a:t>Принципы организации проектной деятельности</a:t>
            </a:r>
          </a:p>
        </p:txBody>
      </p:sp>
      <p:sp>
        <p:nvSpPr>
          <p:cNvPr id="19459" name="Содержимое 2"/>
          <p:cNvSpPr>
            <a:spLocks noGrp="1"/>
          </p:cNvSpPr>
          <p:nvPr>
            <p:ph idx="1"/>
          </p:nvPr>
        </p:nvSpPr>
        <p:spPr>
          <a:xfrm>
            <a:off x="1182688" y="2305050"/>
            <a:ext cx="7772400" cy="3827463"/>
          </a:xfrm>
          <a:prstGeom prst="rect">
            <a:avLst/>
          </a:prstGeom>
          <a:noFill/>
          <a:ln>
            <a:miter lim="800000"/>
          </a:ln>
        </p:spPr>
        <p:txBody>
          <a:bodyPr vert="horz" wrap="square" lIns="91440" tIns="45720" rIns="91440" bIns="45720" anchor="t" anchorCtr="0">
            <a:no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itchFamily="2" charset="2"/>
              <a:buChar char="n"/>
              <a:defRPr kumimoji="0" lang="ru-RU" altLang="en-US" sz="3200" b="0" i="0" u="none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55000"/>
              <a:buFont typeface="Wingdings" pitchFamily="2" charset="2"/>
              <a:buChar char="n"/>
              <a:defRPr kumimoji="0" lang="ru-RU" altLang="en-US" sz="2800" b="0" i="0" u="none" baseline="0">
                <a:solidFill>
                  <a:schemeClr val="tx1"/>
                </a:solidFill>
                <a:latin typeface="+mn-lt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50000"/>
              <a:buFont typeface="Wingdings" pitchFamily="2" charset="2"/>
              <a:buChar char="n"/>
              <a:defRPr kumimoji="0" lang="ru-RU" altLang="en-US" sz="2400" b="0" i="0" u="none" baseline="0">
                <a:solidFill>
                  <a:schemeClr val="tx1"/>
                </a:solidFill>
                <a:latin typeface="+mn-lt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55000"/>
              <a:buFont typeface="Wingdings" pitchFamily="2" charset="2"/>
              <a:buChar char="n"/>
              <a:defRPr kumimoji="0" lang="ru-RU" altLang="en-US" sz="2000" b="0" i="0" u="none" baseline="0">
                <a:solidFill>
                  <a:schemeClr val="tx1"/>
                </a:solidFill>
                <a:latin typeface="+mn-lt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kumimoji="0" lang="ru-RU" altLang="en-US" sz="2000" b="0" i="0" u="none" baseline="0">
                <a:solidFill>
                  <a:schemeClr val="tx1"/>
                </a:solidFill>
                <a:latin typeface="+mn-lt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lang="ru-RU" altLang="en-US" sz="2000">
                <a:solidFill>
                  <a:schemeClr val="tx1"/>
                </a:solidFill>
                <a:latin typeface="+mn-lt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lang="ru-RU" altLang="en-US" sz="2000">
                <a:solidFill>
                  <a:schemeClr val="tx1"/>
                </a:solidFill>
                <a:latin typeface="+mn-lt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lang="ru-RU" altLang="en-US" sz="2000">
                <a:solidFill>
                  <a:schemeClr val="tx1"/>
                </a:solidFill>
                <a:latin typeface="+mn-lt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lang="ru-RU" altLang="en-US" sz="2000">
                <a:solidFill>
                  <a:schemeClr val="tx1"/>
                </a:solidFill>
                <a:latin typeface="+mn-lt"/>
              </a:defRPr>
            </a:lvl9pPr>
          </a:lstStyle>
          <a:p>
            <a:pPr lvl="0" eaLnBrk="1" hangingPunct="1"/>
            <a:r>
              <a:rPr lang="ru-RU" altLang="ru-RU"/>
              <a:t>Доступности</a:t>
            </a:r>
            <a:endParaRPr lang="ru-RU" altLang="ru-RU"/>
          </a:p>
          <a:p>
            <a:pPr lvl="0" eaLnBrk="1" hangingPunct="1"/>
            <a:r>
              <a:rPr lang="ru-RU" altLang="ru-RU"/>
              <a:t>Естественности</a:t>
            </a:r>
            <a:endParaRPr lang="ru-RU" altLang="ru-RU"/>
          </a:p>
          <a:p>
            <a:pPr lvl="0" eaLnBrk="1" hangingPunct="1"/>
            <a:r>
              <a:rPr lang="ru-RU" altLang="ru-RU"/>
              <a:t>Наглядности (экспериментальности)</a:t>
            </a:r>
            <a:endParaRPr lang="ru-RU" altLang="ru-RU"/>
          </a:p>
          <a:p>
            <a:pPr lvl="0" eaLnBrk="1" hangingPunct="1"/>
            <a:r>
              <a:rPr lang="ru-RU" altLang="ru-RU"/>
              <a:t>Осмысленности</a:t>
            </a:r>
            <a:endParaRPr lang="ru-RU" altLang="ru-RU"/>
          </a:p>
          <a:p>
            <a:pPr lvl="0" eaLnBrk="1" hangingPunct="1"/>
            <a:r>
              <a:rPr lang="ru-RU" altLang="ru-RU"/>
              <a:t>Культуросообразности</a:t>
            </a:r>
            <a:endParaRPr lang="ru-RU" altLang="ru-RU"/>
          </a:p>
          <a:p>
            <a:pPr lvl="0" eaLnBrk="1" hangingPunct="1"/>
            <a:r>
              <a:rPr lang="ru-RU" altLang="ru-RU" u="sng"/>
              <a:t>Самодеятельности</a:t>
            </a:r>
            <a:endParaRPr lang="ru-RU" altLang="ru-RU" u="sng"/>
          </a:p>
        </p:txBody>
      </p:sp>
    </p:spTree>
  </p:cSld>
  <p:clrMapOvr>
    <a:masterClrMapping/>
  </p:clrMapOvr>
  <p:transition/>
  <p:timing/>
</p:sld>
</file>

<file path=ppt/slides/slide18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20482" name="Заголовок 1"/>
          <p:cNvSpPr>
            <a:spLocks noGrp="1"/>
          </p:cNvSpPr>
          <p:nvPr>
            <p:ph type="title"/>
          </p:nvPr>
        </p:nvSpPr>
        <p:spPr>
          <a:xfrm>
            <a:off x="1150938" y="214313"/>
            <a:ext cx="7793037" cy="1462087"/>
          </a:xfrm>
          <a:prstGeom prst="rect">
            <a:avLst/>
          </a:prstGeom>
          <a:noFill/>
          <a:ln>
            <a:miter lim="800000"/>
          </a:ln>
        </p:spPr>
        <p:txBody>
          <a:bodyPr vert="horz" wrap="square" lIns="91440" tIns="45720" rIns="91440" bIns="45720" anchor="t" anchorCtr="0">
            <a:no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4400" b="0" i="0" u="none" baseline="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l" rtl="0" eaLnBrk="0" fontAlgn="base" hangingPunct="0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latin typeface="Tahoma" pitchFamily="34" charset="0"/>
              </a:defRPr>
            </a:lvl2pPr>
            <a:lvl3pPr algn="l" rtl="0" eaLnBrk="0" fontAlgn="base" hangingPunct="0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latin typeface="Tahoma" pitchFamily="34" charset="0"/>
              </a:defRPr>
            </a:lvl3pPr>
            <a:lvl4pPr algn="l" rtl="0" eaLnBrk="0" fontAlgn="base" hangingPunct="0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latin typeface="Tahoma" pitchFamily="34" charset="0"/>
              </a:defRPr>
            </a:lvl4pPr>
            <a:lvl5pPr algn="l" rtl="0" eaLnBrk="0" fontAlgn="base" hangingPunct="0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latin typeface="Tahoma" pitchFamily="34" charset="0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latin typeface="Tahoma" pitchFamily="34" charset="0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latin typeface="Tahoma" pitchFamily="34" charset="0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latin typeface="Tahoma" pitchFamily="34" charset="0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latin typeface="Tahoma" pitchFamily="34" charset="0"/>
              </a:defRPr>
            </a:lvl9pPr>
          </a:lstStyle>
          <a:p>
            <a:pPr lvl="0" algn="ctr" eaLnBrk="1" hangingPunct="1"/>
            <a:r>
              <a:rPr lang="ru-RU" altLang="ru-RU"/>
              <a:t>Требования к проекту </a:t>
            </a:r>
            <a:r>
              <a:rPr lang="ru-RU" altLang="ru-RU">
                <a:solidFill>
                  <a:srgbClr val="FF0000"/>
                </a:solidFill>
              </a:rPr>
              <a:t>(6«П»)</a:t>
            </a:r>
            <a:endParaRPr lang="ru-RU" altLang="ru-RU">
              <a:solidFill>
                <a:srgbClr val="FF0000"/>
              </a:solidFill>
            </a:endParaRPr>
          </a:p>
        </p:txBody>
      </p:sp>
      <p:sp>
        <p:nvSpPr>
          <p:cNvPr id="20483" name="Объект 2"/>
          <p:cNvSpPr>
            <a:spLocks noGrp="1"/>
          </p:cNvSpPr>
          <p:nvPr>
            <p:ph sz="quarter" idx="1"/>
          </p:nvPr>
        </p:nvSpPr>
        <p:spPr>
          <a:xfrm>
            <a:off x="1143000" y="1773238"/>
            <a:ext cx="6453188" cy="4608512"/>
          </a:xfrm>
          <a:prstGeom prst="rect">
            <a:avLst/>
          </a:prstGeom>
          <a:noFill/>
          <a:ln>
            <a:miter lim="800000"/>
          </a:ln>
        </p:spPr>
        <p:txBody>
          <a:bodyPr vert="horz" wrap="square" lIns="91440" tIns="45720" rIns="91440" bIns="45720" anchor="t" anchorCtr="0">
            <a:no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itchFamily="2" charset="2"/>
              <a:buChar char="n"/>
              <a:defRPr kumimoji="0" lang="ru-RU" altLang="en-US" sz="2400" b="0" i="0" u="none" baseline="0">
                <a:solidFill>
                  <a:schemeClr val="tx1"/>
                </a:solidFill>
                <a:effectLst/>
                <a:latin typeface="Tahoma" pitchFamily="34" charset="0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55000"/>
              <a:buFont typeface="Wingdings" pitchFamily="2" charset="2"/>
              <a:buChar char="n"/>
              <a:defRPr kumimoji="0" lang="ru-RU" altLang="en-US" sz="2000" b="0" i="0" u="none" baseline="0">
                <a:solidFill>
                  <a:schemeClr val="tx1"/>
                </a:solidFill>
                <a:effectLst/>
                <a:latin typeface="Tahoma" pitchFamily="34" charset="0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50000"/>
              <a:buFont typeface="Wingdings" pitchFamily="2" charset="2"/>
              <a:buChar char="n"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Tahoma" pitchFamily="34" charset="0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55000"/>
              <a:buFont typeface="Wingdings" pitchFamily="2" charset="2"/>
              <a:buChar char="n"/>
              <a:defRPr kumimoji="0" lang="ru-RU" altLang="en-US" sz="1600" b="0" i="0" u="none" baseline="0">
                <a:solidFill>
                  <a:schemeClr val="tx1"/>
                </a:solidFill>
                <a:effectLst/>
                <a:latin typeface="Tahoma" pitchFamily="34" charset="0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kumimoji="0" lang="ru-RU" altLang="en-US" sz="1600" b="0" i="0" u="none" baseline="0">
                <a:solidFill>
                  <a:schemeClr val="tx1"/>
                </a:solidFill>
                <a:effectLst/>
                <a:latin typeface="Tahoma" pitchFamily="34" charset="0"/>
              </a:defRPr>
            </a:lvl5pPr>
          </a:lstStyle>
          <a:p>
            <a:pPr lvl="0" eaLnBrk="1" hangingPunct="1">
              <a:lnSpc>
                <a:spcPct val="90000"/>
              </a:lnSpc>
            </a:pPr>
            <a:r>
              <a:rPr lang="ru-RU" altLang="ru-RU" sz="3800">
                <a:solidFill>
                  <a:srgbClr val="FF0000"/>
                </a:solidFill>
              </a:rPr>
              <a:t>П</a:t>
            </a:r>
            <a:r>
              <a:rPr lang="ru-RU" altLang="ru-RU" sz="3800"/>
              <a:t>остановка проблемы </a:t>
            </a:r>
            <a:endParaRPr lang="ru-RU" altLang="ru-RU" sz="3800"/>
          </a:p>
          <a:p>
            <a:pPr lvl="0" eaLnBrk="1" hangingPunct="1">
              <a:lnSpc>
                <a:spcPct val="90000"/>
              </a:lnSpc>
            </a:pPr>
            <a:r>
              <a:rPr lang="ru-RU" altLang="ru-RU" sz="3800">
                <a:solidFill>
                  <a:srgbClr val="FF0000"/>
                </a:solidFill>
              </a:rPr>
              <a:t>П</a:t>
            </a:r>
            <a:r>
              <a:rPr lang="ru-RU" altLang="ru-RU" sz="3800"/>
              <a:t>ланирование действий</a:t>
            </a:r>
            <a:endParaRPr lang="ru-RU" altLang="ru-RU" sz="3800"/>
          </a:p>
          <a:p>
            <a:pPr lvl="0" eaLnBrk="1" hangingPunct="1">
              <a:lnSpc>
                <a:spcPct val="90000"/>
              </a:lnSpc>
            </a:pPr>
            <a:r>
              <a:rPr lang="ru-RU" altLang="ru-RU" sz="3800">
                <a:solidFill>
                  <a:srgbClr val="FF0000"/>
                </a:solidFill>
              </a:rPr>
              <a:t>П</a:t>
            </a:r>
            <a:r>
              <a:rPr lang="ru-RU" altLang="ru-RU" sz="3800"/>
              <a:t>оиск и обработка информации </a:t>
            </a:r>
            <a:endParaRPr lang="ru-RU" altLang="ru-RU" sz="3800"/>
          </a:p>
          <a:p>
            <a:pPr lvl="0" eaLnBrk="1" hangingPunct="1">
              <a:lnSpc>
                <a:spcPct val="90000"/>
              </a:lnSpc>
            </a:pPr>
            <a:r>
              <a:rPr lang="ru-RU" altLang="ru-RU" sz="3800">
                <a:solidFill>
                  <a:srgbClr val="FF0000"/>
                </a:solidFill>
              </a:rPr>
              <a:t>П</a:t>
            </a:r>
            <a:r>
              <a:rPr lang="ru-RU" altLang="ru-RU" sz="3800"/>
              <a:t>родукт  </a:t>
            </a:r>
            <a:endParaRPr lang="ru-RU" altLang="ru-RU" sz="3800"/>
          </a:p>
          <a:p>
            <a:pPr lvl="0" eaLnBrk="1" hangingPunct="1">
              <a:lnSpc>
                <a:spcPct val="90000"/>
              </a:lnSpc>
            </a:pPr>
            <a:r>
              <a:rPr lang="ru-RU" altLang="ru-RU" sz="3800">
                <a:solidFill>
                  <a:srgbClr val="FF0000"/>
                </a:solidFill>
              </a:rPr>
              <a:t>П</a:t>
            </a:r>
            <a:r>
              <a:rPr lang="ru-RU" altLang="ru-RU" sz="3800"/>
              <a:t>резентация продукта</a:t>
            </a:r>
            <a:endParaRPr lang="ru-RU" altLang="ru-RU" sz="3800"/>
          </a:p>
          <a:p>
            <a:pPr lvl="0" eaLnBrk="1" hangingPunct="1">
              <a:lnSpc>
                <a:spcPct val="90000"/>
              </a:lnSpc>
            </a:pPr>
            <a:r>
              <a:rPr lang="ru-RU" altLang="ru-RU" sz="3800">
                <a:solidFill>
                  <a:srgbClr val="FF0000"/>
                </a:solidFill>
              </a:rPr>
              <a:t>П</a:t>
            </a:r>
            <a:r>
              <a:rPr lang="ru-RU" altLang="ru-RU" sz="3800"/>
              <a:t>ортфолио  </a:t>
            </a:r>
            <a:endParaRPr lang="ru-RU" altLang="ru-RU" sz="3800"/>
          </a:p>
        </p:txBody>
      </p:sp>
    </p:spTree>
  </p:cSld>
  <p:clrMapOvr>
    <a:masterClrMapping/>
  </p:clrMapOvr>
  <p:transition/>
  <p:timing/>
</p:sld>
</file>

<file path=ppt/slides/slide19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21506" name="Заголовок 1"/>
          <p:cNvSpPr>
            <a:spLocks noGrp="1"/>
          </p:cNvSpPr>
          <p:nvPr>
            <p:ph type="title"/>
          </p:nvPr>
        </p:nvSpPr>
        <p:spPr>
          <a:xfrm>
            <a:off x="1150938" y="214313"/>
            <a:ext cx="7793037" cy="1462087"/>
          </a:xfrm>
          <a:prstGeom prst="rect">
            <a:avLst/>
          </a:prstGeom>
          <a:noFill/>
          <a:ln>
            <a:miter lim="800000"/>
          </a:ln>
        </p:spPr>
        <p:txBody>
          <a:bodyPr vert="horz" wrap="square" lIns="91440" tIns="45720" rIns="91440" bIns="45720" anchor="t" anchorCtr="0">
            <a:no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4400" b="0" i="0" u="none" baseline="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l" rtl="0" eaLnBrk="0" fontAlgn="base" hangingPunct="0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latin typeface="Tahoma" pitchFamily="34" charset="0"/>
              </a:defRPr>
            </a:lvl2pPr>
            <a:lvl3pPr algn="l" rtl="0" eaLnBrk="0" fontAlgn="base" hangingPunct="0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latin typeface="Tahoma" pitchFamily="34" charset="0"/>
              </a:defRPr>
            </a:lvl3pPr>
            <a:lvl4pPr algn="l" rtl="0" eaLnBrk="0" fontAlgn="base" hangingPunct="0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latin typeface="Tahoma" pitchFamily="34" charset="0"/>
              </a:defRPr>
            </a:lvl4pPr>
            <a:lvl5pPr algn="l" rtl="0" eaLnBrk="0" fontAlgn="base" hangingPunct="0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latin typeface="Tahoma" pitchFamily="34" charset="0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latin typeface="Tahoma" pitchFamily="34" charset="0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latin typeface="Tahoma" pitchFamily="34" charset="0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latin typeface="Tahoma" pitchFamily="34" charset="0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latin typeface="Tahoma" pitchFamily="34" charset="0"/>
              </a:defRPr>
            </a:lvl9pPr>
          </a:lstStyle>
          <a:p>
            <a:pPr lvl="0" eaLnBrk="1" hangingPunct="1"/>
            <a:r>
              <a:rPr lang="ru-RU" altLang="ru-RU">
                <a:solidFill>
                  <a:schemeClr val="hlink"/>
                </a:solidFill>
              </a:rPr>
              <a:t>Формулировка темы проекта</a:t>
            </a:r>
            <a:endParaRPr lang="ru-RU" altLang="ru-RU">
              <a:solidFill>
                <a:schemeClr val="hlink"/>
              </a:solidFill>
            </a:endParaRPr>
          </a:p>
        </p:txBody>
      </p:sp>
      <p:sp>
        <p:nvSpPr>
          <p:cNvPr id="21507" name="Содержимое 2"/>
          <p:cNvSpPr>
            <a:spLocks noGrp="1"/>
          </p:cNvSpPr>
          <p:nvPr>
            <p:ph idx="1"/>
          </p:nvPr>
        </p:nvSpPr>
        <p:spPr>
          <a:xfrm>
            <a:off x="250825" y="1268413"/>
            <a:ext cx="8713788" cy="5400675"/>
          </a:xfrm>
          <a:prstGeom prst="rect">
            <a:avLst/>
          </a:prstGeom>
          <a:noFill/>
          <a:ln>
            <a:miter lim="800000"/>
          </a:ln>
        </p:spPr>
        <p:txBody>
          <a:bodyPr vert="horz" wrap="square" lIns="91440" tIns="45720" rIns="91440" bIns="45720" anchor="t" anchorCtr="0">
            <a:no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itchFamily="2" charset="2"/>
              <a:buChar char="n"/>
              <a:defRPr kumimoji="0" lang="ru-RU" altLang="en-US" sz="3200" b="0" i="0" u="none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55000"/>
              <a:buFont typeface="Wingdings" pitchFamily="2" charset="2"/>
              <a:buChar char="n"/>
              <a:defRPr kumimoji="0" lang="ru-RU" altLang="en-US" sz="2800" b="0" i="0" u="none" baseline="0">
                <a:solidFill>
                  <a:schemeClr val="tx1"/>
                </a:solidFill>
                <a:latin typeface="+mn-lt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50000"/>
              <a:buFont typeface="Wingdings" pitchFamily="2" charset="2"/>
              <a:buChar char="n"/>
              <a:defRPr kumimoji="0" lang="ru-RU" altLang="en-US" sz="2400" b="0" i="0" u="none" baseline="0">
                <a:solidFill>
                  <a:schemeClr val="tx1"/>
                </a:solidFill>
                <a:latin typeface="+mn-lt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55000"/>
              <a:buFont typeface="Wingdings" pitchFamily="2" charset="2"/>
              <a:buChar char="n"/>
              <a:defRPr kumimoji="0" lang="ru-RU" altLang="en-US" sz="2000" b="0" i="0" u="none" baseline="0">
                <a:solidFill>
                  <a:schemeClr val="tx1"/>
                </a:solidFill>
                <a:latin typeface="+mn-lt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kumimoji="0" lang="ru-RU" altLang="en-US" sz="2000" b="0" i="0" u="none" baseline="0">
                <a:solidFill>
                  <a:schemeClr val="tx1"/>
                </a:solidFill>
                <a:latin typeface="+mn-lt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lang="ru-RU" altLang="en-US" sz="2000">
                <a:solidFill>
                  <a:schemeClr val="tx1"/>
                </a:solidFill>
                <a:latin typeface="+mn-lt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lang="ru-RU" altLang="en-US" sz="2000">
                <a:solidFill>
                  <a:schemeClr val="tx1"/>
                </a:solidFill>
                <a:latin typeface="+mn-lt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lang="ru-RU" altLang="en-US" sz="2000">
                <a:solidFill>
                  <a:schemeClr val="tx1"/>
                </a:solidFill>
                <a:latin typeface="+mn-lt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lang="ru-RU" altLang="en-US" sz="2000">
                <a:solidFill>
                  <a:schemeClr val="tx1"/>
                </a:solidFill>
                <a:latin typeface="+mn-lt"/>
              </a:defRPr>
            </a:lvl9pPr>
          </a:lstStyle>
          <a:p>
            <a:pPr lvl="0" eaLnBrk="1" hangingPunct="1"/>
            <a:r>
              <a:rPr lang="ru-RU" altLang="ru-RU"/>
              <a:t>Название должно выражать главную идею.</a:t>
            </a:r>
            <a:endParaRPr lang="ru-RU" altLang="ru-RU"/>
          </a:p>
          <a:p>
            <a:pPr lvl="0" eaLnBrk="1" hangingPunct="1"/>
            <a:r>
              <a:rPr lang="ru-RU" altLang="ru-RU"/>
              <a:t>Название проекта не должно быть сухим, только констатирующим содержание.</a:t>
            </a:r>
            <a:endParaRPr lang="ru-RU" altLang="ru-RU"/>
          </a:p>
          <a:p>
            <a:pPr lvl="0" eaLnBrk="1" hangingPunct="1"/>
            <a:r>
              <a:rPr lang="ru-RU" altLang="ru-RU"/>
              <a:t>В названии должна быть заложена какая-то тайна, проблема или вопрос.</a:t>
            </a:r>
            <a:endParaRPr lang="ru-RU" altLang="ru-RU"/>
          </a:p>
          <a:p>
            <a:pPr lvl="0" eaLnBrk="1" hangingPunct="1"/>
            <a:r>
              <a:rPr lang="ru-RU" altLang="ru-RU"/>
              <a:t>Название должно быть коротким, ёмким по содержанию, привлекательным и, по возможности, максимально индивидуальным.</a:t>
            </a:r>
            <a:endParaRPr lang="ru-RU" altLang="ru-RU"/>
          </a:p>
        </p:txBody>
      </p:sp>
    </p:spTree>
  </p:cSld>
  <p:clrMapOvr>
    <a:masterClrMapping/>
  </p:clrMapOvr>
  <p:transition/>
  <p:timing/>
</p:sld>
</file>

<file path=ppt/slides/slide20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22530" name="Rectangle 2"/>
          <p:cNvSpPr>
            <a:spLocks noGrp="1"/>
          </p:cNvSpPr>
          <p:nvPr>
            <p:ph type="ctrTitle"/>
          </p:nvPr>
        </p:nvSpPr>
        <p:spPr>
          <a:xfrm>
            <a:off x="685800" y="981075"/>
            <a:ext cx="7772400" cy="792163"/>
          </a:xfrm>
          <a:prstGeom prst="rect">
            <a:avLst/>
          </a:prstGeom>
          <a:noFill/>
          <a:ln>
            <a:miter lim="800000"/>
          </a:ln>
        </p:spPr>
        <p:txBody>
          <a:bodyPr vert="horz" wrap="square" lIns="91440" tIns="45720" rIns="91440" bIns="45720" anchor="b" anchorCtr="0">
            <a:no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4400" b="0" i="0" u="none" baseline="0">
                <a:solidFill>
                  <a:schemeClr val="tx2"/>
                </a:solidFill>
                <a:effectLst/>
                <a:latin typeface="Tahoma" pitchFamily="34" charset="0"/>
              </a:defRPr>
            </a:lvl1pPr>
          </a:lstStyle>
          <a:p>
            <a:pPr lvl="0" algn="r" eaLnBrk="1" hangingPunct="1"/>
            <a:r>
              <a:rPr lang="ru-RU" altLang="ru-RU" sz="5000"/>
              <a:t>Практикум №1</a:t>
            </a:r>
            <a:endParaRPr lang="ru-RU" altLang="ru-RU" sz="5000"/>
          </a:p>
        </p:txBody>
      </p:sp>
      <p:sp>
        <p:nvSpPr>
          <p:cNvPr id="22531" name="Rectangle 3"/>
          <p:cNvSpPr>
            <a:spLocks noGrp="1"/>
          </p:cNvSpPr>
          <p:nvPr>
            <p:ph type="subTitle" idx="1"/>
          </p:nvPr>
        </p:nvSpPr>
        <p:spPr>
          <a:xfrm>
            <a:off x="900113" y="2349500"/>
            <a:ext cx="7772400" cy="3324225"/>
          </a:xfrm>
          <a:prstGeom prst="rect">
            <a:avLst/>
          </a:prstGeom>
          <a:noFill/>
          <a:ln>
            <a:miter lim="800000"/>
          </a:ln>
        </p:spPr>
        <p:txBody>
          <a:bodyPr vert="horz" wrap="square" lIns="91440" tIns="45720" rIns="91440" bIns="45720" anchor="t" anchorCtr="0">
            <a:noAutofit/>
          </a:bodyPr>
          <a:lstStyle>
            <a:lvl1pPr marL="0" indent="0" algn="ctr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itchFamily="2" charset="2"/>
              <a:buNone/>
              <a:defRPr kumimoji="0" lang="ru-RU" altLang="en-US" sz="3200" b="0" i="0" u="none" baseline="0">
                <a:solidFill>
                  <a:schemeClr val="tx1"/>
                </a:solidFill>
                <a:effectLst/>
                <a:latin typeface="Tahoma" pitchFamily="34" charset="0"/>
              </a:defRPr>
            </a:lvl1pPr>
            <a:lvl2pPr marL="457200" indent="0" algn="ctr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55000"/>
              <a:buFont typeface="Wingdings" pitchFamily="2" charset="2"/>
              <a:buNone/>
              <a:defRPr kumimoji="0" lang="ru-RU" altLang="en-US" sz="2800" b="0" i="0" u="none" baseline="0">
                <a:solidFill>
                  <a:schemeClr val="tx1"/>
                </a:solidFill>
                <a:effectLst/>
                <a:latin typeface="Tahoma" pitchFamily="34" charset="0"/>
              </a:defRPr>
            </a:lvl2pPr>
            <a:lvl3pPr marL="914400" indent="0" algn="ctr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50000"/>
              <a:buFont typeface="Wingdings" pitchFamily="2" charset="2"/>
              <a:buNone/>
              <a:defRPr kumimoji="0" lang="ru-RU" altLang="en-US" sz="2400" b="0" i="0" u="none" baseline="0">
                <a:solidFill>
                  <a:schemeClr val="tx1"/>
                </a:solidFill>
                <a:effectLst/>
                <a:latin typeface="Tahoma" pitchFamily="34" charset="0"/>
              </a:defRPr>
            </a:lvl3pPr>
            <a:lvl4pPr marL="1371600" indent="0" algn="ctr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55000"/>
              <a:buFont typeface="Wingdings" pitchFamily="2" charset="2"/>
              <a:buNone/>
              <a:defRPr kumimoji="0" lang="ru-RU" altLang="en-US" sz="2000" b="0" i="0" u="none" baseline="0">
                <a:solidFill>
                  <a:schemeClr val="tx1"/>
                </a:solidFill>
                <a:effectLst/>
                <a:latin typeface="Tahoma" pitchFamily="34" charset="0"/>
              </a:defRPr>
            </a:lvl4pPr>
            <a:lvl5pPr marL="1828800" indent="0" algn="ctr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None/>
              <a:defRPr kumimoji="0" lang="ru-RU" altLang="en-US" sz="2000" b="0" i="0" u="none" baseline="0">
                <a:solidFill>
                  <a:schemeClr val="tx1"/>
                </a:solidFill>
                <a:effectLst/>
                <a:latin typeface="Tahoma" pitchFamily="34" charset="0"/>
              </a:defRPr>
            </a:lvl5pPr>
          </a:lstStyle>
          <a:p>
            <a:pPr marL="533400" lvl="0" indent="-465138" algn="l" eaLnBrk="1" hangingPunct="1">
              <a:lnSpc>
                <a:spcPct val="90000"/>
              </a:lnSpc>
              <a:buFontTx/>
              <a:buAutoNum type="arabicPeriod"/>
            </a:pPr>
            <a:r>
              <a:rPr lang="ru-RU" altLang="ru-RU" sz="3400"/>
              <a:t>Придумайте название своему проекту, учитывая данные требования.</a:t>
            </a:r>
            <a:endParaRPr lang="ru-RU" altLang="ru-RU" sz="3400"/>
          </a:p>
          <a:p>
            <a:pPr marL="533400" lvl="0" indent="-465138" algn="l" eaLnBrk="1" hangingPunct="1">
              <a:lnSpc>
                <a:spcPct val="90000"/>
              </a:lnSpc>
              <a:buFontTx/>
              <a:buAutoNum type="arabicPeriod"/>
            </a:pPr>
            <a:r>
              <a:rPr lang="ru-RU" altLang="ru-RU" sz="3400"/>
              <a:t>Постарайтесь угадать замысел проекта по названию.</a:t>
            </a:r>
            <a:endParaRPr lang="ru-RU" altLang="ru-RU" sz="3400"/>
          </a:p>
        </p:txBody>
      </p:sp>
    </p:spTree>
  </p:cSld>
  <p:clrMapOvr>
    <a:masterClrMapping/>
  </p:clrMapOvr>
  <p:transition/>
  <p:timing/>
</p:sld>
</file>

<file path=ppt/slides/slide21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23554" name="Заголовок 1"/>
          <p:cNvSpPr>
            <a:spLocks noGrp="1"/>
          </p:cNvSpPr>
          <p:nvPr>
            <p:ph type="title"/>
          </p:nvPr>
        </p:nvSpPr>
        <p:spPr>
          <a:xfrm>
            <a:off x="1150938" y="214313"/>
            <a:ext cx="7793037" cy="1462087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ru-RU" altLang="ru-RU" sz="4400" b="1" i="0" u="none" strike="noStrike" kern="0" cap="none" spc="0" normalizeH="0" baseline="0" noProof="0" smtClean="0">
                <a:ln>
                  <a:noFill/>
                </a:ln>
                <a:solidFill>
                  <a:schemeClr val="hlink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+mj-lt" pitchFamily="34" charset="0"/>
                <a:ea typeface="+mj-ea"/>
                <a:cs typeface="+mj-cs"/>
              </a:rPr>
              <a:t>Проектный продукт</a:t>
            </a:r>
          </a:p>
        </p:txBody>
      </p:sp>
      <p:sp>
        <p:nvSpPr>
          <p:cNvPr id="23555" name="Содержимое 4"/>
          <p:cNvSpPr>
            <a:spLocks noGrp="1"/>
          </p:cNvSpPr>
          <p:nvPr>
            <p:ph idx="1"/>
          </p:nvPr>
        </p:nvSpPr>
        <p:spPr>
          <a:xfrm>
            <a:off x="1182688" y="1412875"/>
            <a:ext cx="7772400" cy="4719638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 lnSpcReduction="10000"/>
          </a:bodyPr>
          <a:lstStyle/>
          <a:p>
            <a:pPr marL="342900" marR="0" lvl="0" indent="-342900" algn="ctr" defTabSz="914400" rtl="0" eaLnBrk="1" fontAlgn="base" latinLnBrk="0" hangingPunct="1">
              <a:lnSpc>
                <a:spcPct val="8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itchFamily="2" charset="2"/>
              <a:buNone/>
              <a:defRPr/>
            </a:pPr>
            <a:r>
              <a:rPr kumimoji="0" lang="ru-RU" altLang="ru-RU" sz="3000" b="1" i="0" u="none" strike="noStrike" kern="0" cap="none" spc="0" normalizeH="0" baseline="0" noProof="0" smtClean="0">
                <a:ln>
                  <a:noFill/>
                </a:ln>
                <a:solidFill>
                  <a:schemeClr val="hlink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+mn-lt" pitchFamily="34" charset="0"/>
                <a:ea typeface="+mn-ea"/>
                <a:cs typeface="+mn-cs"/>
              </a:rPr>
              <a:t>Мультимедийный продукт:</a:t>
            </a:r>
            <a:r>
              <a:rPr kumimoji="0" lang="ru-RU" altLang="ru-RU" sz="3000" b="1" i="0" u="none" strike="noStrike" kern="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 pitchFamily="34" charset="0"/>
                <a:ea typeface="+mn-ea"/>
                <a:cs typeface="+mn-cs"/>
              </a:rPr>
              <a:t>  </a:t>
            </a:r>
          </a:p>
          <a:p>
            <a:pPr marL="342900" marR="0" lvl="0" indent="-342900" algn="l" defTabSz="914400" rtl="0" eaLnBrk="1" fontAlgn="base" latinLnBrk="0" hangingPunct="1">
              <a:lnSpc>
                <a:spcPct val="8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itchFamily="2" charset="2"/>
              <a:buChar char="n"/>
              <a:defRPr/>
            </a:pPr>
            <a:r>
              <a:rPr kumimoji="0" lang="ru-RU" altLang="ru-RU" sz="3000" b="0" i="0" u="none" strike="noStrike" kern="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 pitchFamily="34" charset="0"/>
                <a:ea typeface="+mn-ea"/>
                <a:cs typeface="+mn-cs"/>
              </a:rPr>
              <a:t>мультимедийная презентация</a:t>
            </a:r>
          </a:p>
          <a:p>
            <a:pPr marL="342900" marR="0" lvl="0" indent="-342900" algn="l" defTabSz="914400" rtl="0" eaLnBrk="1" fontAlgn="base" latinLnBrk="0" hangingPunct="1">
              <a:lnSpc>
                <a:spcPct val="8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itchFamily="2" charset="2"/>
              <a:buChar char="n"/>
              <a:defRPr/>
            </a:pPr>
            <a:r>
              <a:rPr kumimoji="0" lang="ru-RU" altLang="ru-RU" sz="3000" b="0" i="0" u="none" strike="noStrike" kern="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 pitchFamily="34" charset="0"/>
                <a:ea typeface="+mn-ea"/>
                <a:cs typeface="+mn-cs"/>
              </a:rPr>
              <a:t>видеоклип   </a:t>
            </a:r>
          </a:p>
          <a:p>
            <a:pPr marL="342900" marR="0" lvl="0" indent="-342900" algn="l" defTabSz="914400" rtl="0" eaLnBrk="1" fontAlgn="base" latinLnBrk="0" hangingPunct="1">
              <a:lnSpc>
                <a:spcPct val="8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itchFamily="2" charset="2"/>
              <a:buChar char="n"/>
              <a:defRPr/>
            </a:pPr>
            <a:r>
              <a:rPr kumimoji="0" lang="ru-RU" altLang="ru-RU" sz="3000" b="0" i="0" u="none" strike="noStrike" kern="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 pitchFamily="34" charset="0"/>
                <a:ea typeface="+mn-ea"/>
                <a:cs typeface="+mn-cs"/>
              </a:rPr>
              <a:t>видеофильм</a:t>
            </a:r>
          </a:p>
          <a:p>
            <a:pPr marL="342900" marR="0" lvl="0" indent="-342900" algn="l" defTabSz="914400" rtl="0" eaLnBrk="1" fontAlgn="base" latinLnBrk="0" hangingPunct="1">
              <a:lnSpc>
                <a:spcPct val="8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itchFamily="2" charset="2"/>
              <a:buChar char="n"/>
              <a:defRPr/>
            </a:pPr>
            <a:r>
              <a:rPr kumimoji="0" lang="ru-RU" altLang="ru-RU" sz="3000" b="0" i="0" u="none" strike="noStrike" kern="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 pitchFamily="34" charset="0"/>
                <a:ea typeface="+mn-ea"/>
                <a:cs typeface="+mn-cs"/>
              </a:rPr>
              <a:t>гипермедиа-сочинение (озвученное сочинение, проиллюстрированное видеофрагментами, изобразительно-музыкальными материалами)</a:t>
            </a:r>
          </a:p>
          <a:p>
            <a:pPr marL="342900" marR="0" lvl="0" indent="-342900" algn="l" defTabSz="914400" rtl="0" eaLnBrk="1" fontAlgn="base" latinLnBrk="0" hangingPunct="1">
              <a:lnSpc>
                <a:spcPct val="8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itchFamily="2" charset="2"/>
              <a:buChar char="n"/>
              <a:defRPr/>
            </a:pPr>
            <a:r>
              <a:rPr kumimoji="0" lang="ru-RU" altLang="ru-RU" sz="3000" b="0" i="0" u="none" strike="noStrike" kern="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 pitchFamily="34" charset="0"/>
                <a:ea typeface="+mn-ea"/>
                <a:cs typeface="+mn-cs"/>
              </a:rPr>
              <a:t>компьютерная графика</a:t>
            </a:r>
          </a:p>
          <a:p>
            <a:pPr marL="342900" marR="0" lvl="0" indent="-342900" algn="l" defTabSz="914400" rtl="0" eaLnBrk="1" fontAlgn="base" latinLnBrk="0" hangingPunct="1">
              <a:lnSpc>
                <a:spcPct val="8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itchFamily="2" charset="2"/>
              <a:buChar char="n"/>
              <a:defRPr/>
            </a:pPr>
            <a:r>
              <a:rPr kumimoji="0" lang="ru-RU" altLang="ru-RU" sz="3000" b="0" i="0" u="none" strike="noStrike" kern="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 pitchFamily="34" charset="0"/>
                <a:ea typeface="+mn-ea"/>
                <a:cs typeface="+mn-cs"/>
              </a:rPr>
              <a:t>веб-сайт</a:t>
            </a:r>
          </a:p>
          <a:p>
            <a:pPr marL="342900" marR="0" lvl="0" indent="-342900" algn="l" defTabSz="914400" rtl="0" eaLnBrk="1" fontAlgn="base" latinLnBrk="0" hangingPunct="1">
              <a:lnSpc>
                <a:spcPct val="8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itchFamily="2" charset="2"/>
              <a:buChar char="n"/>
              <a:defRPr/>
            </a:pPr>
            <a:r>
              <a:rPr kumimoji="0" lang="ru-RU" altLang="ru-RU" sz="3000" b="0" i="0" u="none" strike="noStrike" kern="0" cap="none" spc="0" normalizeH="0" baseline="0" noProof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n-lt" pitchFamily="34" charset="0"/>
                <a:ea typeface="+mn-ea"/>
                <a:cs typeface="+mn-cs"/>
              </a:rPr>
              <a:t>ваш вариант?</a:t>
            </a:r>
          </a:p>
        </p:txBody>
      </p:sp>
    </p:spTree>
  </p:cSld>
  <p:clrMapOvr>
    <a:masterClrMapping/>
  </p:clrMapOvr>
  <p:transition/>
  <p:timing/>
</p:sld>
</file>

<file path=ppt/slides/slide22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24578" name="Заголовок 1"/>
          <p:cNvSpPr>
            <a:spLocks noGrp="1"/>
          </p:cNvSpPr>
          <p:nvPr>
            <p:ph type="title"/>
          </p:nvPr>
        </p:nvSpPr>
        <p:spPr>
          <a:xfrm>
            <a:off x="1150938" y="214313"/>
            <a:ext cx="7793037" cy="1462087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ru-RU" altLang="ru-RU" sz="4400" b="1" i="0" u="none" strike="noStrike" kern="0" cap="none" spc="0" normalizeH="0" baseline="0" noProof="0" smtClean="0">
                <a:ln>
                  <a:noFill/>
                </a:ln>
                <a:solidFill>
                  <a:schemeClr val="hlink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+mj-lt" pitchFamily="34" charset="0"/>
                <a:ea typeface="+mj-ea"/>
                <a:cs typeface="+mj-cs"/>
              </a:rPr>
              <a:t>Проектный продукт</a:t>
            </a:r>
          </a:p>
        </p:txBody>
      </p:sp>
      <p:sp>
        <p:nvSpPr>
          <p:cNvPr id="24579" name="Содержимое 4"/>
          <p:cNvSpPr>
            <a:spLocks noGrp="1"/>
          </p:cNvSpPr>
          <p:nvPr>
            <p:ph idx="1"/>
          </p:nvPr>
        </p:nvSpPr>
        <p:spPr>
          <a:xfrm>
            <a:off x="1182688" y="2017713"/>
            <a:ext cx="7772400" cy="4114800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 fontScale="92500" lnSpcReduction="10000"/>
          </a:bodyPr>
          <a:lstStyle/>
          <a:p>
            <a:pPr marL="342900" marR="0" lvl="0" indent="-342900" algn="ctr" defTabSz="914400" rtl="0" eaLnBrk="1" fontAlgn="base" latinLnBrk="0" hangingPunct="1">
              <a:lnSpc>
                <a:spcPct val="8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itchFamily="2" charset="2"/>
              <a:buNone/>
              <a:defRPr/>
            </a:pPr>
            <a:r>
              <a:rPr kumimoji="0" lang="ru-RU" altLang="ru-RU" sz="2600" b="1" i="0" u="none" strike="noStrike" kern="0" cap="none" spc="0" normalizeH="0" baseline="0" noProof="0" smtClean="0">
                <a:ln>
                  <a:noFill/>
                </a:ln>
                <a:solidFill>
                  <a:schemeClr val="hlink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+mn-lt" pitchFamily="34" charset="0"/>
                <a:ea typeface="+mn-ea"/>
                <a:cs typeface="+mn-cs"/>
              </a:rPr>
              <a:t>Научные или  учебные материалы:</a:t>
            </a:r>
          </a:p>
          <a:p>
            <a:pPr marL="342900" marR="0" lvl="0" indent="-342900" algn="l" defTabSz="914400" rtl="0" eaLnBrk="1" fontAlgn="base" latinLnBrk="0" hangingPunct="1">
              <a:lnSpc>
                <a:spcPct val="8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itchFamily="2" charset="2"/>
              <a:buChar char="n"/>
              <a:defRPr/>
            </a:pPr>
            <a:r>
              <a:rPr kumimoji="0" lang="ru-RU" altLang="ru-RU" sz="2600" b="0" i="0" u="none" strike="noStrike" kern="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 pitchFamily="34" charset="0"/>
                <a:ea typeface="+mn-ea"/>
                <a:cs typeface="+mn-cs"/>
              </a:rPr>
              <a:t>научный доклад</a:t>
            </a:r>
          </a:p>
          <a:p>
            <a:pPr marL="342900" marR="0" lvl="0" indent="-342900" algn="l" defTabSz="914400" rtl="0" eaLnBrk="1" fontAlgn="base" latinLnBrk="0" hangingPunct="1">
              <a:lnSpc>
                <a:spcPct val="8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itchFamily="2" charset="2"/>
              <a:buChar char="n"/>
              <a:defRPr/>
            </a:pPr>
            <a:r>
              <a:rPr kumimoji="0" lang="ru-RU" altLang="ru-RU" sz="2600" b="0" i="0" u="none" strike="noStrike" kern="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 pitchFamily="34" charset="0"/>
                <a:ea typeface="+mn-ea"/>
                <a:cs typeface="+mn-cs"/>
              </a:rPr>
              <a:t>научная статья</a:t>
            </a:r>
          </a:p>
          <a:p>
            <a:pPr marL="342900" marR="0" lvl="0" indent="-342900" algn="l" defTabSz="914400" rtl="0" eaLnBrk="1" fontAlgn="base" latinLnBrk="0" hangingPunct="1">
              <a:lnSpc>
                <a:spcPct val="8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itchFamily="2" charset="2"/>
              <a:buChar char="n"/>
              <a:defRPr/>
            </a:pPr>
            <a:r>
              <a:rPr kumimoji="0" lang="ru-RU" altLang="ru-RU" sz="2600" b="0" i="0" u="none" strike="noStrike" kern="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 pitchFamily="34" charset="0"/>
                <a:ea typeface="+mn-ea"/>
                <a:cs typeface="+mn-cs"/>
              </a:rPr>
              <a:t>сравнительно-сопоставительный анализ к.-л. явления, процесса и т.д.</a:t>
            </a:r>
          </a:p>
          <a:p>
            <a:pPr marL="342900" marR="0" lvl="0" indent="-342900" algn="l" defTabSz="914400" rtl="0" eaLnBrk="1" fontAlgn="base" latinLnBrk="0" hangingPunct="1">
              <a:lnSpc>
                <a:spcPct val="8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itchFamily="2" charset="2"/>
              <a:buChar char="n"/>
              <a:defRPr/>
            </a:pPr>
            <a:r>
              <a:rPr kumimoji="0" lang="ru-RU" altLang="ru-RU" sz="2600" b="0" i="0" u="none" strike="noStrike" kern="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 pitchFamily="34" charset="0"/>
                <a:ea typeface="+mn-ea"/>
                <a:cs typeface="+mn-cs"/>
              </a:rPr>
              <a:t>отчёт об исследовательской экспедиции</a:t>
            </a:r>
          </a:p>
          <a:p>
            <a:pPr marL="342900" marR="0" lvl="0" indent="-342900" algn="l" defTabSz="914400" rtl="0" eaLnBrk="1" fontAlgn="base" latinLnBrk="0" hangingPunct="1">
              <a:lnSpc>
                <a:spcPct val="8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itchFamily="2" charset="2"/>
              <a:buChar char="n"/>
              <a:defRPr/>
            </a:pPr>
            <a:r>
              <a:rPr kumimoji="0" lang="ru-RU" altLang="ru-RU" sz="2600" b="0" i="0" u="none" strike="noStrike" kern="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 pitchFamily="34" charset="0"/>
                <a:ea typeface="+mn-ea"/>
                <a:cs typeface="+mn-cs"/>
              </a:rPr>
              <a:t>анализ данных социологического опроса</a:t>
            </a:r>
          </a:p>
          <a:p>
            <a:pPr marL="342900" marR="0" lvl="0" indent="-342900" algn="l" defTabSz="914400" rtl="0" eaLnBrk="1" fontAlgn="base" latinLnBrk="0" hangingPunct="1">
              <a:lnSpc>
                <a:spcPct val="8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itchFamily="2" charset="2"/>
              <a:buChar char="n"/>
              <a:defRPr/>
            </a:pPr>
            <a:r>
              <a:rPr kumimoji="0" lang="ru-RU" altLang="ru-RU" sz="2600" b="0" i="0" u="none" strike="noStrike" kern="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 pitchFamily="34" charset="0"/>
                <a:ea typeface="+mn-ea"/>
                <a:cs typeface="+mn-cs"/>
              </a:rPr>
              <a:t>словарь</a:t>
            </a:r>
          </a:p>
          <a:p>
            <a:pPr marL="342900" marR="0" lvl="0" indent="-342900" algn="l" defTabSz="914400" rtl="0" eaLnBrk="1" fontAlgn="base" latinLnBrk="0" hangingPunct="1">
              <a:lnSpc>
                <a:spcPct val="8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itchFamily="2" charset="2"/>
              <a:buChar char="n"/>
              <a:defRPr/>
            </a:pPr>
            <a:r>
              <a:rPr kumimoji="0" lang="ru-RU" altLang="ru-RU" sz="2600" b="0" i="0" u="none" strike="noStrike" kern="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 pitchFamily="34" charset="0"/>
                <a:ea typeface="+mn-ea"/>
                <a:cs typeface="+mn-cs"/>
              </a:rPr>
              <a:t>тесты</a:t>
            </a:r>
          </a:p>
          <a:p>
            <a:pPr marL="342900" marR="0" lvl="0" indent="-342900" algn="l" defTabSz="914400" rtl="0" eaLnBrk="1" fontAlgn="base" latinLnBrk="0" hangingPunct="1">
              <a:lnSpc>
                <a:spcPct val="8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itchFamily="2" charset="2"/>
              <a:buChar char="n"/>
              <a:defRPr/>
            </a:pPr>
            <a:r>
              <a:rPr kumimoji="0" lang="ru-RU" altLang="ru-RU" sz="2600" b="0" i="0" u="none" strike="noStrike" kern="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 pitchFamily="34" charset="0"/>
                <a:ea typeface="+mn-ea"/>
                <a:cs typeface="+mn-cs"/>
              </a:rPr>
              <a:t>атлас, карта</a:t>
            </a:r>
          </a:p>
          <a:p>
            <a:pPr marL="342900" marR="0" lvl="0" indent="-342900" algn="l" defTabSz="914400" rtl="0" eaLnBrk="1" fontAlgn="base" latinLnBrk="0" hangingPunct="1">
              <a:lnSpc>
                <a:spcPct val="8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itchFamily="2" charset="2"/>
              <a:buChar char="n"/>
              <a:defRPr/>
            </a:pPr>
            <a:r>
              <a:rPr kumimoji="0" lang="ru-RU" altLang="ru-RU" sz="2600" b="0" i="0" u="none" strike="noStrike" kern="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 pitchFamily="34" charset="0"/>
                <a:ea typeface="+mn-ea"/>
                <a:cs typeface="+mn-cs"/>
              </a:rPr>
              <a:t>учебное пособие</a:t>
            </a:r>
          </a:p>
          <a:p>
            <a:pPr marL="342900" marR="0" lvl="0" indent="-342900" algn="l" defTabSz="914400" rtl="0" eaLnBrk="1" fontAlgn="base" latinLnBrk="0" hangingPunct="1">
              <a:lnSpc>
                <a:spcPct val="8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itchFamily="2" charset="2"/>
              <a:buChar char="n"/>
              <a:defRPr/>
            </a:pPr>
            <a:r>
              <a:rPr kumimoji="0" lang="ru-RU" altLang="ru-RU" sz="3000" b="0" i="0" u="none" strike="noStrike" kern="0" cap="none" spc="0" normalizeH="0" baseline="0" noProof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n-lt" pitchFamily="34" charset="0"/>
                <a:ea typeface="+mn-ea"/>
                <a:cs typeface="+mn-cs"/>
              </a:rPr>
              <a:t>ваш вариант?</a:t>
            </a:r>
            <a:endParaRPr kumimoji="0" lang="ru-RU" altLang="ru-RU" sz="2600" b="0" i="0" u="none" strike="noStrike" kern="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l" defTabSz="914400" rtl="0" eaLnBrk="1" fontAlgn="base" latinLnBrk="0" hangingPunct="1">
              <a:lnSpc>
                <a:spcPct val="8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itchFamily="2" charset="2"/>
              <a:buNone/>
              <a:defRPr/>
            </a:pPr>
            <a:endParaRPr kumimoji="0" lang="ru-RU" altLang="ru-RU" sz="2600" b="0" i="0" u="none" strike="noStrike" kern="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ransition/>
  <p:timing/>
</p:sld>
</file>

<file path=ppt/slides/slide23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25602" name="Заголовок 1"/>
          <p:cNvSpPr>
            <a:spLocks noGrp="1"/>
          </p:cNvSpPr>
          <p:nvPr>
            <p:ph type="title"/>
          </p:nvPr>
        </p:nvSpPr>
        <p:spPr>
          <a:xfrm>
            <a:off x="1150938" y="214313"/>
            <a:ext cx="7793037" cy="1462087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ru-RU" altLang="ru-RU" sz="4400" b="1" i="0" u="none" strike="noStrike" kern="0" cap="none" spc="0" normalizeH="0" baseline="0" noProof="0" smtClean="0">
                <a:ln>
                  <a:noFill/>
                </a:ln>
                <a:solidFill>
                  <a:schemeClr val="hlink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+mj-lt" pitchFamily="34" charset="0"/>
                <a:ea typeface="+mj-ea"/>
                <a:cs typeface="+mj-cs"/>
              </a:rPr>
              <a:t>Проектный продукт</a:t>
            </a:r>
          </a:p>
        </p:txBody>
      </p:sp>
      <p:sp>
        <p:nvSpPr>
          <p:cNvPr id="25603" name="Содержимое 4"/>
          <p:cNvSpPr>
            <a:spLocks noGrp="1"/>
          </p:cNvSpPr>
          <p:nvPr>
            <p:ph idx="1"/>
          </p:nvPr>
        </p:nvSpPr>
        <p:spPr>
          <a:xfrm>
            <a:off x="1182688" y="1773238"/>
            <a:ext cx="7772400" cy="435927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/>
          </a:bodyPr>
          <a:lstStyle/>
          <a:p>
            <a:pPr marL="342900" marR="0" lvl="0" indent="-342900" algn="ctr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itchFamily="2" charset="2"/>
              <a:buNone/>
              <a:defRPr/>
            </a:pPr>
            <a:r>
              <a:rPr kumimoji="0" lang="ru-RU" altLang="ru-RU" sz="3200" b="1" i="0" u="none" strike="noStrike" kern="0" cap="none" spc="0" normalizeH="0" baseline="0" noProof="0" smtClean="0">
                <a:ln>
                  <a:noFill/>
                </a:ln>
                <a:solidFill>
                  <a:schemeClr val="hlink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+mn-lt" pitchFamily="34" charset="0"/>
                <a:ea typeface="+mn-ea"/>
                <a:cs typeface="+mn-cs"/>
              </a:rPr>
              <a:t>Публицистические материалы</a:t>
            </a:r>
            <a:r>
              <a:rPr kumimoji="0" lang="ru-RU" altLang="ru-RU" sz="3200" b="1" i="0" u="none" strike="noStrike" kern="0" cap="none" spc="0" normalizeH="0" baseline="0" noProof="0" smtClean="0">
                <a:ln>
                  <a:noFill/>
                </a:ln>
                <a:solidFill>
                  <a:schemeClr val="hlink"/>
                </a:solidFill>
                <a:effectLst/>
                <a:uLnTx/>
                <a:uFillTx/>
                <a:latin typeface="+mn-lt" pitchFamily="34" charset="0"/>
                <a:ea typeface="+mn-ea"/>
                <a:cs typeface="+mn-cs"/>
              </a:rPr>
              <a:t>:</a:t>
            </a:r>
          </a:p>
          <a:p>
            <a:pPr marL="342900" marR="0" lvl="0" indent="-342900" algn="ctr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itchFamily="2" charset="2"/>
              <a:buNone/>
              <a:defRPr/>
            </a:pPr>
            <a:endParaRPr kumimoji="0" lang="ru-RU" altLang="ru-RU" sz="3200" b="0" i="0" u="none" strike="noStrike" kern="0" cap="none" spc="0" normalizeH="0" baseline="0" noProof="0" smtClean="0">
              <a:ln>
                <a:noFill/>
              </a:ln>
              <a:solidFill>
                <a:schemeClr val="hlink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itchFamily="2" charset="2"/>
              <a:buChar char="n"/>
              <a:defRPr/>
            </a:pPr>
            <a:r>
              <a:rPr kumimoji="0" lang="ru-RU" altLang="ru-RU" sz="3200" b="0" i="0" u="none" strike="noStrike" kern="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 pitchFamily="34" charset="0"/>
                <a:ea typeface="+mn-ea"/>
                <a:cs typeface="+mn-cs"/>
              </a:rPr>
              <a:t>настенная газета</a:t>
            </a: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itchFamily="2" charset="2"/>
              <a:buChar char="n"/>
              <a:defRPr/>
            </a:pPr>
            <a:r>
              <a:rPr kumimoji="0" lang="ru-RU" altLang="ru-RU" sz="3200" b="0" i="0" u="none" strike="noStrike" kern="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 pitchFamily="34" charset="0"/>
                <a:ea typeface="+mn-ea"/>
                <a:cs typeface="+mn-cs"/>
              </a:rPr>
              <a:t>школьная тиражная газета</a:t>
            </a: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itchFamily="2" charset="2"/>
              <a:buChar char="n"/>
              <a:defRPr/>
            </a:pPr>
            <a:r>
              <a:rPr kumimoji="0" lang="ru-RU" altLang="ru-RU" sz="3200" b="0" i="0" u="none" strike="noStrike" kern="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 pitchFamily="34" charset="0"/>
                <a:ea typeface="+mn-ea"/>
                <a:cs typeface="+mn-cs"/>
              </a:rPr>
              <a:t>журнал</a:t>
            </a: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itchFamily="2" charset="2"/>
              <a:buChar char="n"/>
              <a:defRPr/>
            </a:pPr>
            <a:r>
              <a:rPr kumimoji="0" lang="ru-RU" altLang="ru-RU" sz="3200" b="0" i="0" u="none" strike="noStrike" kern="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 pitchFamily="34" charset="0"/>
                <a:ea typeface="+mn-ea"/>
                <a:cs typeface="+mn-cs"/>
              </a:rPr>
              <a:t>заметка, интервью, обзор и др.</a:t>
            </a:r>
          </a:p>
          <a:p>
            <a:pPr marL="342900" marR="0" lvl="0" indent="-342900" algn="l" defTabSz="914400" rtl="0" eaLnBrk="1" fontAlgn="base" latinLnBrk="0" hangingPunct="1">
              <a:lnSpc>
                <a:spcPct val="8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itchFamily="2" charset="2"/>
              <a:buChar char="n"/>
              <a:defRPr/>
            </a:pPr>
            <a:r>
              <a:rPr kumimoji="0" lang="ru-RU" altLang="ru-RU" sz="3000" b="0" i="0" u="none" strike="noStrike" kern="0" cap="none" spc="0" normalizeH="0" baseline="0" noProof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n-lt" pitchFamily="34" charset="0"/>
                <a:ea typeface="+mn-ea"/>
                <a:cs typeface="+mn-cs"/>
              </a:rPr>
              <a:t>ваш вариант?</a:t>
            </a:r>
            <a:endParaRPr kumimoji="0" lang="ru-RU" altLang="ru-RU" sz="3200" b="0" i="0" u="none" strike="noStrike" kern="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itchFamily="2" charset="2"/>
              <a:buNone/>
              <a:defRPr/>
            </a:pPr>
            <a:endParaRPr kumimoji="0" lang="ru-RU" altLang="ru-RU" sz="3200" b="0" i="0" u="none" strike="noStrike" kern="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ransition/>
  <p:timing/>
</p:sld>
</file>

<file path=ppt/slides/slide24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26626" name="Заголовок 1"/>
          <p:cNvSpPr>
            <a:spLocks noGrp="1"/>
          </p:cNvSpPr>
          <p:nvPr>
            <p:ph type="title"/>
          </p:nvPr>
        </p:nvSpPr>
        <p:spPr>
          <a:xfrm>
            <a:off x="1150938" y="214313"/>
            <a:ext cx="7793037" cy="1462087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ru-RU" altLang="ru-RU" sz="4400" b="1" i="0" u="none" strike="noStrike" kern="0" cap="none" spc="0" normalizeH="0" baseline="0" noProof="0" smtClean="0">
                <a:ln>
                  <a:noFill/>
                </a:ln>
                <a:solidFill>
                  <a:schemeClr val="hlink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+mj-lt" pitchFamily="34" charset="0"/>
                <a:ea typeface="+mj-ea"/>
                <a:cs typeface="+mj-cs"/>
              </a:rPr>
              <a:t>Проектный продукт</a:t>
            </a:r>
          </a:p>
        </p:txBody>
      </p:sp>
      <p:sp>
        <p:nvSpPr>
          <p:cNvPr id="26627" name="Содержимое 4"/>
          <p:cNvSpPr>
            <a:spLocks noGrp="1"/>
          </p:cNvSpPr>
          <p:nvPr>
            <p:ph idx="1"/>
          </p:nvPr>
        </p:nvSpPr>
        <p:spPr>
          <a:xfrm>
            <a:off x="1182688" y="1773238"/>
            <a:ext cx="7772400" cy="4359275"/>
          </a:xfrm>
          <a:prstGeom prst="rect">
            <a:avLst/>
          </a:prstGeom>
          <a:noFill/>
          <a:ln>
            <a:miter lim="800000"/>
          </a:ln>
        </p:spPr>
        <p:txBody>
          <a:bodyPr vert="horz" wrap="square" lIns="91440" tIns="45720" rIns="91440" bIns="45720" anchor="t" anchorCtr="0">
            <a:no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itchFamily="2" charset="2"/>
              <a:buChar char="n"/>
              <a:defRPr kumimoji="0" lang="ru-RU" altLang="en-US" sz="3200" b="0" i="0" u="none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55000"/>
              <a:buFont typeface="Wingdings" pitchFamily="2" charset="2"/>
              <a:buChar char="n"/>
              <a:defRPr kumimoji="0" lang="ru-RU" altLang="en-US" sz="2800" b="0" i="0" u="none" baseline="0">
                <a:solidFill>
                  <a:schemeClr val="tx1"/>
                </a:solidFill>
                <a:latin typeface="+mn-lt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50000"/>
              <a:buFont typeface="Wingdings" pitchFamily="2" charset="2"/>
              <a:buChar char="n"/>
              <a:defRPr kumimoji="0" lang="ru-RU" altLang="en-US" sz="2400" b="0" i="0" u="none" baseline="0">
                <a:solidFill>
                  <a:schemeClr val="tx1"/>
                </a:solidFill>
                <a:latin typeface="+mn-lt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55000"/>
              <a:buFont typeface="Wingdings" pitchFamily="2" charset="2"/>
              <a:buChar char="n"/>
              <a:defRPr kumimoji="0" lang="ru-RU" altLang="en-US" sz="2000" b="0" i="0" u="none" baseline="0">
                <a:solidFill>
                  <a:schemeClr val="tx1"/>
                </a:solidFill>
                <a:latin typeface="+mn-lt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kumimoji="0" lang="ru-RU" altLang="en-US" sz="2000" b="0" i="0" u="none" baseline="0">
                <a:solidFill>
                  <a:schemeClr val="tx1"/>
                </a:solidFill>
                <a:latin typeface="+mn-lt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lang="ru-RU" altLang="en-US" sz="2000">
                <a:solidFill>
                  <a:schemeClr val="tx1"/>
                </a:solidFill>
                <a:latin typeface="+mn-lt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lang="ru-RU" altLang="en-US" sz="2000">
                <a:solidFill>
                  <a:schemeClr val="tx1"/>
                </a:solidFill>
                <a:latin typeface="+mn-lt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lang="ru-RU" altLang="en-US" sz="2000">
                <a:solidFill>
                  <a:schemeClr val="tx1"/>
                </a:solidFill>
                <a:latin typeface="+mn-lt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lang="ru-RU" altLang="en-US" sz="2000">
                <a:solidFill>
                  <a:schemeClr val="tx1"/>
                </a:solidFill>
                <a:latin typeface="+mn-lt"/>
              </a:defRPr>
            </a:lvl9pPr>
          </a:lstStyle>
          <a:p>
            <a:pPr lvl="0" algn="ctr" eaLnBrk="1" hangingPunct="1">
              <a:buNone/>
            </a:pPr>
            <a:r>
              <a:rPr lang="ru-RU" altLang="ru-RU" b="1">
                <a:solidFill>
                  <a:schemeClr val="hlink"/>
                </a:solidFill>
              </a:rPr>
              <a:t>Творческий продукт:</a:t>
            </a:r>
            <a:endParaRPr lang="ru-RU" altLang="ru-RU">
              <a:solidFill>
                <a:schemeClr val="hlink"/>
              </a:solidFill>
            </a:endParaRPr>
          </a:p>
          <a:p>
            <a:pPr lvl="0" eaLnBrk="1" hangingPunct="1"/>
            <a:r>
              <a:rPr lang="ru-RU" altLang="ru-RU"/>
              <a:t>сборник стихотворений</a:t>
            </a:r>
            <a:endParaRPr lang="ru-RU" altLang="ru-RU"/>
          </a:p>
          <a:p>
            <a:pPr lvl="0" eaLnBrk="1" hangingPunct="1"/>
            <a:r>
              <a:rPr lang="ru-RU" altLang="ru-RU"/>
              <a:t>литературный альманах</a:t>
            </a:r>
            <a:endParaRPr lang="ru-RU" altLang="ru-RU"/>
          </a:p>
          <a:p>
            <a:pPr lvl="0" eaLnBrk="1" hangingPunct="1"/>
            <a:r>
              <a:rPr lang="ru-RU" altLang="ru-RU"/>
              <a:t>альбом с иллюстрациями</a:t>
            </a:r>
            <a:endParaRPr lang="ru-RU" altLang="ru-RU"/>
          </a:p>
          <a:p>
            <a:pPr lvl="0" eaLnBrk="1" hangingPunct="1"/>
            <a:r>
              <a:rPr lang="ru-RU" altLang="ru-RU"/>
              <a:t>картина</a:t>
            </a:r>
            <a:endParaRPr lang="ru-RU" altLang="ru-RU"/>
          </a:p>
          <a:p>
            <a:pPr lvl="0" eaLnBrk="1" hangingPunct="1"/>
            <a:r>
              <a:rPr lang="ru-RU" altLang="ru-RU"/>
              <a:t>театральная постановка</a:t>
            </a:r>
            <a:endParaRPr lang="ru-RU" altLang="ru-RU"/>
          </a:p>
          <a:p>
            <a:pPr lvl="0" eaLnBrk="1" hangingPunct="1">
              <a:lnSpc>
                <a:spcPct val="80000"/>
              </a:lnSpc>
            </a:pPr>
            <a:r>
              <a:rPr lang="ru-RU" altLang="ru-RU" sz="3000">
                <a:solidFill>
                  <a:srgbClr val="FF0000"/>
                </a:solidFill>
              </a:rPr>
              <a:t>ваш вариант?</a:t>
            </a:r>
            <a:endParaRPr lang="ru-RU" altLang="ru-RU"/>
          </a:p>
        </p:txBody>
      </p:sp>
    </p:spTree>
  </p:cSld>
  <p:clrMapOvr>
    <a:masterClrMapping/>
  </p:clrMapOvr>
  <p:transition/>
  <p:timing/>
</p:sld>
</file>

<file path=ppt/slides/slide25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27650" name="Заголовок 1"/>
          <p:cNvSpPr>
            <a:spLocks noGrp="1"/>
          </p:cNvSpPr>
          <p:nvPr>
            <p:ph type="title"/>
          </p:nvPr>
        </p:nvSpPr>
        <p:spPr>
          <a:xfrm>
            <a:off x="1150938" y="214313"/>
            <a:ext cx="7793037" cy="1462087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ru-RU" altLang="ru-RU" sz="4400" b="1" i="0" u="none" strike="noStrike" kern="0" cap="none" spc="0" normalizeH="0" baseline="0" noProof="0" smtClean="0">
                <a:ln>
                  <a:noFill/>
                </a:ln>
                <a:solidFill>
                  <a:schemeClr val="hlink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+mj-lt" pitchFamily="34" charset="0"/>
                <a:ea typeface="+mj-ea"/>
                <a:cs typeface="+mj-cs"/>
              </a:rPr>
              <a:t>Проектный продукт</a:t>
            </a:r>
          </a:p>
        </p:txBody>
      </p:sp>
      <p:sp>
        <p:nvSpPr>
          <p:cNvPr id="27651" name="Содержимое 4"/>
          <p:cNvSpPr>
            <a:spLocks noGrp="1"/>
          </p:cNvSpPr>
          <p:nvPr>
            <p:ph idx="1"/>
          </p:nvPr>
        </p:nvSpPr>
        <p:spPr>
          <a:xfrm>
            <a:off x="1182688" y="2017713"/>
            <a:ext cx="7772400" cy="4114800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 fontScale="92500" lnSpcReduction="20000"/>
          </a:bodyPr>
          <a:lstStyle/>
          <a:p>
            <a:pPr marL="342900" marR="0" lvl="0" indent="-342900" algn="ctr" defTabSz="914400" rtl="0" eaLnBrk="1" fontAlgn="base" latinLnBrk="0" hangingPunct="1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itchFamily="2" charset="2"/>
              <a:buNone/>
              <a:defRPr/>
            </a:pPr>
            <a:r>
              <a:rPr kumimoji="0" lang="ru-RU" altLang="ru-RU" sz="3200" b="1" i="0" u="none" strike="noStrike" kern="0" cap="none" spc="0" normalizeH="0" baseline="0" noProof="0" smtClean="0">
                <a:ln>
                  <a:noFill/>
                </a:ln>
                <a:solidFill>
                  <a:schemeClr val="hlink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+mn-lt" pitchFamily="34" charset="0"/>
                <a:ea typeface="+mn-ea"/>
                <a:cs typeface="+mn-cs"/>
              </a:rPr>
              <a:t>Мероприятие:</a:t>
            </a:r>
            <a:endParaRPr kumimoji="0" lang="ru-RU" altLang="ru-RU" sz="3200" b="0" i="0" u="none" strike="noStrike" kern="0" cap="none" spc="0" normalizeH="0" baseline="0" noProof="0" smtClean="0">
              <a:ln>
                <a:noFill/>
              </a:ln>
              <a:solidFill>
                <a:schemeClr val="hlink"/>
              </a:solidFill>
              <a:effectLst>
                <a:outerShdw blurRad="38100" dist="38100" dir="2700000" algn="tl">
                  <a:srgbClr val="C0C0C0"/>
                </a:outerShdw>
              </a:effectLst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l" defTabSz="914400" rtl="0" eaLnBrk="1" fontAlgn="base" latinLnBrk="0" hangingPunct="1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itchFamily="2" charset="2"/>
              <a:buChar char="n"/>
              <a:defRPr/>
            </a:pPr>
            <a:r>
              <a:rPr kumimoji="0" lang="ru-RU" altLang="ru-RU" sz="3200" b="0" i="0" u="none" strike="noStrike" kern="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 pitchFamily="34" charset="0"/>
                <a:ea typeface="+mn-ea"/>
                <a:cs typeface="+mn-cs"/>
              </a:rPr>
              <a:t>экскурсия</a:t>
            </a:r>
          </a:p>
          <a:p>
            <a:pPr marL="342900" marR="0" lvl="0" indent="-342900" algn="l" defTabSz="914400" rtl="0" eaLnBrk="1" fontAlgn="base" latinLnBrk="0" hangingPunct="1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itchFamily="2" charset="2"/>
              <a:buChar char="n"/>
              <a:defRPr/>
            </a:pPr>
            <a:r>
              <a:rPr kumimoji="0" lang="ru-RU" altLang="ru-RU" sz="3200" b="0" i="0" u="none" strike="noStrike" kern="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 pitchFamily="34" charset="0"/>
                <a:ea typeface="+mn-ea"/>
                <a:cs typeface="+mn-cs"/>
              </a:rPr>
              <a:t>праздник</a:t>
            </a:r>
          </a:p>
          <a:p>
            <a:pPr marL="342900" marR="0" lvl="0" indent="-342900" algn="l" defTabSz="914400" rtl="0" eaLnBrk="1" fontAlgn="base" latinLnBrk="0" hangingPunct="1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itchFamily="2" charset="2"/>
              <a:buChar char="n"/>
              <a:defRPr/>
            </a:pPr>
            <a:r>
              <a:rPr kumimoji="0" lang="ru-RU" altLang="ru-RU" sz="3200" b="0" i="0" u="none" strike="noStrike" kern="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 pitchFamily="34" charset="0"/>
                <a:ea typeface="+mn-ea"/>
                <a:cs typeface="+mn-cs"/>
              </a:rPr>
              <a:t>соревнование</a:t>
            </a:r>
          </a:p>
          <a:p>
            <a:pPr marL="342900" marR="0" lvl="0" indent="-342900" algn="l" defTabSz="914400" rtl="0" eaLnBrk="1" fontAlgn="base" latinLnBrk="0" hangingPunct="1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itchFamily="2" charset="2"/>
              <a:buChar char="n"/>
              <a:defRPr/>
            </a:pPr>
            <a:r>
              <a:rPr kumimoji="0" lang="ru-RU" altLang="ru-RU" sz="3200" b="0" i="0" u="none" strike="noStrike" kern="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 pitchFamily="34" charset="0"/>
                <a:ea typeface="+mn-ea"/>
                <a:cs typeface="+mn-cs"/>
              </a:rPr>
              <a:t>деловая игра</a:t>
            </a:r>
          </a:p>
          <a:p>
            <a:pPr marL="342900" marR="0" lvl="0" indent="-342900" algn="l" defTabSz="914400" rtl="0" eaLnBrk="1" fontAlgn="base" latinLnBrk="0" hangingPunct="1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itchFamily="2" charset="2"/>
              <a:buChar char="n"/>
              <a:defRPr/>
            </a:pPr>
            <a:r>
              <a:rPr kumimoji="0" lang="ru-RU" altLang="ru-RU" sz="3200" b="0" i="0" u="none" strike="noStrike" kern="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 pitchFamily="34" charset="0"/>
                <a:ea typeface="+mn-ea"/>
                <a:cs typeface="+mn-cs"/>
              </a:rPr>
              <a:t>викторина </a:t>
            </a:r>
            <a:r>
              <a:rPr kumimoji="0" lang="ru-RU" altLang="ru-RU" sz="2400" b="0" i="0" u="none" strike="noStrike" kern="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 pitchFamily="34" charset="0"/>
                <a:ea typeface="+mn-ea"/>
                <a:cs typeface="+mn-cs"/>
              </a:rPr>
              <a:t>(КВН, Что? Где? Когда? и т.п.)</a:t>
            </a:r>
          </a:p>
          <a:p>
            <a:pPr marL="342900" marR="0" lvl="0" indent="-342900" algn="l" defTabSz="914400" rtl="0" eaLnBrk="1" fontAlgn="base" latinLnBrk="0" hangingPunct="1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itchFamily="2" charset="2"/>
              <a:buChar char="n"/>
              <a:defRPr/>
            </a:pPr>
            <a:r>
              <a:rPr kumimoji="0" lang="ru-RU" altLang="ru-RU" sz="3200" b="0" i="0" u="none" strike="noStrike" kern="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 pitchFamily="34" charset="0"/>
                <a:ea typeface="+mn-ea"/>
                <a:cs typeface="+mn-cs"/>
              </a:rPr>
              <a:t>выставка</a:t>
            </a:r>
          </a:p>
          <a:p>
            <a:pPr marL="342900" marR="0" lvl="0" indent="-342900" algn="l" defTabSz="914400" rtl="0" eaLnBrk="1" fontAlgn="base" latinLnBrk="0" hangingPunct="1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itchFamily="2" charset="2"/>
              <a:buChar char="n"/>
              <a:defRPr/>
            </a:pPr>
            <a:r>
              <a:rPr kumimoji="0" lang="ru-RU" altLang="ru-RU" sz="3200" b="0" i="0" u="none" strike="noStrike" kern="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 pitchFamily="34" charset="0"/>
                <a:ea typeface="+mn-ea"/>
                <a:cs typeface="+mn-cs"/>
              </a:rPr>
              <a:t>пресс-конференция</a:t>
            </a:r>
          </a:p>
          <a:p>
            <a:pPr marL="342900" marR="0" lvl="0" indent="-342900" algn="l" defTabSz="914400" rtl="0" eaLnBrk="1" fontAlgn="base" latinLnBrk="0" hangingPunct="1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itchFamily="2" charset="2"/>
              <a:buChar char="n"/>
              <a:defRPr/>
            </a:pPr>
            <a:r>
              <a:rPr kumimoji="0" lang="ru-RU" altLang="ru-RU" sz="3200" b="0" i="0" u="none" strike="noStrike" kern="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 pitchFamily="34" charset="0"/>
                <a:ea typeface="+mn-ea"/>
                <a:cs typeface="+mn-cs"/>
              </a:rPr>
              <a:t>литературное кафе</a:t>
            </a:r>
          </a:p>
          <a:p>
            <a:pPr marL="342900" marR="0" lvl="0" indent="-342900" algn="l" defTabSz="914400" rtl="0" eaLnBrk="1" fontAlgn="base" latinLnBrk="0" hangingPunct="1">
              <a:lnSpc>
                <a:spcPct val="8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itchFamily="2" charset="2"/>
              <a:buChar char="n"/>
              <a:defRPr/>
            </a:pPr>
            <a:r>
              <a:rPr kumimoji="0" lang="ru-RU" altLang="ru-RU" sz="3000" b="0" i="0" u="none" strike="noStrike" kern="0" cap="none" spc="0" normalizeH="0" baseline="0" noProof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n-lt" pitchFamily="34" charset="0"/>
                <a:ea typeface="+mn-ea"/>
                <a:cs typeface="+mn-cs"/>
              </a:rPr>
              <a:t>ваш вариант?</a:t>
            </a:r>
            <a:endParaRPr kumimoji="0" lang="ru-RU" altLang="ru-RU" sz="3200" b="0" i="0" u="none" strike="noStrike" kern="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ransition/>
  <p:timing/>
</p:sld>
</file>

<file path=ppt/slides/slide26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28674" name="Заголовок 1"/>
          <p:cNvSpPr>
            <a:spLocks noGrp="1"/>
          </p:cNvSpPr>
          <p:nvPr>
            <p:ph type="title"/>
          </p:nvPr>
        </p:nvSpPr>
        <p:spPr>
          <a:xfrm>
            <a:off x="1150938" y="214313"/>
            <a:ext cx="7793037" cy="1462087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ru-RU" altLang="ru-RU" sz="4400" b="1" i="0" u="none" strike="noStrike" kern="0" cap="none" spc="0" normalizeH="0" baseline="0" noProof="0" smtClean="0">
                <a:ln>
                  <a:noFill/>
                </a:ln>
                <a:solidFill>
                  <a:schemeClr val="hlink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+mj-lt" pitchFamily="34" charset="0"/>
                <a:ea typeface="+mj-ea"/>
                <a:cs typeface="+mj-cs"/>
              </a:rPr>
              <a:t>Типы проектов</a:t>
            </a:r>
          </a:p>
        </p:txBody>
      </p:sp>
      <p:graphicFrame>
        <p:nvGraphicFramePr>
          <p:cNvPr id="28675" name="Содержимое 3"/>
          <p:cNvGraphicFramePr>
            <a:graphicFrameLocks noGrp="1"/>
          </p:cNvGraphicFramePr>
          <p:nvPr>
            <p:ph idx="1"/>
          </p:nvPr>
        </p:nvGraphicFramePr>
        <p:xfrm>
          <a:off x="17340" y="1001375"/>
          <a:ext cx="9104537" cy="5846474"/>
        </p:xfrm>
        <a:graphic>
          <a:graphicData uri="http://schemas.openxmlformats.org/drawingml/2006/diagram">
            <dgm:relIds xmlns:dgm="http://schemas.openxmlformats.org/drawingml/2006/diagram" r:dm="rId3" r:lo="rId4" r:qs="rId5" r:cs="rId6"/>
          </a:graphicData>
        </a:graphic>
      </p:graphicFrame>
    </p:spTree>
  </p:cSld>
  <p:clrMapOvr>
    <a:masterClrMapping/>
  </p:clrMapOvr>
  <p:transition/>
  <p:timing/>
</p:sld>
</file>

<file path=ppt/slides/slide27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29698" name="Заголовок 1"/>
          <p:cNvSpPr>
            <a:spLocks noGrp="1"/>
          </p:cNvSpPr>
          <p:nvPr>
            <p:ph type="title"/>
          </p:nvPr>
        </p:nvSpPr>
        <p:spPr>
          <a:xfrm>
            <a:off x="1150938" y="214313"/>
            <a:ext cx="7793037" cy="1462087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ru-RU" altLang="ru-RU" sz="4400" b="1" i="0" u="none" strike="noStrike" kern="0" cap="none" spc="0" normalizeH="0" baseline="0" noProof="0" smtClean="0">
                <a:ln>
                  <a:noFill/>
                </a:ln>
                <a:solidFill>
                  <a:schemeClr val="hlink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+mj-lt" pitchFamily="34" charset="0"/>
                <a:ea typeface="+mj-ea"/>
                <a:cs typeface="+mj-cs"/>
              </a:rPr>
              <a:t>Типы проектов</a:t>
            </a:r>
            <a:br>
              <a:rPr kumimoji="0" lang="ru-RU" altLang="ru-RU" sz="4400" b="1" i="0" u="none" strike="noStrike" kern="0" cap="none" spc="0" normalizeH="0" baseline="0" noProof="0" smtClean="0">
                <a:ln>
                  <a:noFill/>
                </a:ln>
                <a:solidFill>
                  <a:schemeClr val="hlink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+mj-lt" pitchFamily="34" charset="0"/>
                <a:ea typeface="+mj-ea"/>
                <a:cs typeface="+mj-cs"/>
              </a:rPr>
            </a:br>
            <a:r>
              <a:rPr kumimoji="0" lang="ru-RU" altLang="ru-RU" sz="2800" b="1" i="0" u="none" strike="noStrike" kern="0" cap="none" spc="0" normalizeH="0" baseline="0" noProof="0" smtClean="0">
                <a:ln>
                  <a:noFill/>
                </a:ln>
                <a:solidFill>
                  <a:schemeClr val="hlink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+mj-lt" pitchFamily="34" charset="0"/>
                <a:ea typeface="+mj-ea"/>
                <a:cs typeface="+mj-cs"/>
              </a:rPr>
              <a:t>по виду деятельности</a:t>
            </a:r>
          </a:p>
        </p:txBody>
      </p:sp>
      <p:graphicFrame>
        <p:nvGraphicFramePr>
          <p:cNvPr id="29699" name="Содержимое 3"/>
          <p:cNvGraphicFramePr>
            <a:graphicFrameLocks noGrp="1"/>
          </p:cNvGraphicFramePr>
          <p:nvPr>
            <p:ph idx="1"/>
          </p:nvPr>
        </p:nvGraphicFramePr>
        <p:xfrm>
          <a:off x="201253" y="1431684"/>
          <a:ext cx="8920882" cy="5416911"/>
        </p:xfrm>
        <a:graphic>
          <a:graphicData uri="http://schemas.openxmlformats.org/drawingml/2006/diagram">
            <dgm:relIds xmlns:dgm="http://schemas.openxmlformats.org/drawingml/2006/diagram" r:dm="rId3" r:lo="rId4" r:qs="rId5" r:cs="rId6"/>
          </a:graphicData>
        </a:graphic>
      </p:graphicFrame>
    </p:spTree>
  </p:cSld>
  <p:clrMapOvr>
    <a:masterClrMapping/>
  </p:clrMapOvr>
  <p:transition/>
  <p:timing/>
</p:sld>
</file>

<file path=ppt/slides/slide28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30722" name="Rectangle 4"/>
          <p:cNvSpPr>
            <a:spLocks noGrp="1" noRot="1" noChangeArrowheads="1"/>
          </p:cNvSpPr>
          <p:nvPr>
            <p:ph type="title"/>
          </p:nvPr>
        </p:nvSpPr>
        <p:spPr>
          <a:xfrm>
            <a:off x="301625" y="115888"/>
            <a:ext cx="8510588" cy="7207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norm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ru-RU" altLang="ru-RU" sz="4000" b="0" i="0" u="none" strike="noStrike" kern="0" cap="none" spc="0" normalizeH="0" baseline="0" noProof="0" smtClean="0">
                <a:ln>
                  <a:noFill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+mj-lt" pitchFamily="34" charset="0"/>
                <a:ea typeface="+mj-ea"/>
                <a:cs typeface="+mj-cs"/>
              </a:rPr>
              <a:t>Этапы проектной деятельности</a:t>
            </a:r>
          </a:p>
        </p:txBody>
      </p:sp>
      <p:graphicFrame>
        <p:nvGraphicFramePr>
          <p:cNvPr id="30723" name="Group 144"/>
          <p:cNvGraphicFramePr>
            <a:graphicFrameLocks noGrp="1"/>
          </p:cNvGraphicFramePr>
          <p:nvPr/>
        </p:nvGraphicFramePr>
        <p:xfrm>
          <a:off x="250825" y="836612"/>
          <a:ext cx="8713788" cy="6031865"/>
        </p:xfrm>
        <a:graphic>
          <a:graphicData uri="http://schemas.openxmlformats.org/drawingml/2006/table">
            <a:tbl>
              <a:tblPr/>
              <a:tblGrid>
                <a:gridCol w="4354512"/>
                <a:gridCol w="1477962"/>
                <a:gridCol w="2881312"/>
              </a:tblGrid>
              <a:tr h="365125">
                <a:tc rowSpan="2">
                  <a:txBody>
                    <a:bodyPr>
                      <a:noAutofit/>
                    </a:bodyPr>
                    <a:lstStyle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ru-RU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ru-RU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ru-RU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ru-RU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ru-RU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</a:defRPr>
                      </a:lvl5pPr>
                    </a:lstStyle>
                    <a:p>
                      <a:pPr marL="0" lvl="0" indent="0" algn="ctr" eaLnBrk="1" hangingPunct="1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</a:pPr>
                      <a:r>
                        <a:rPr lang="ru-RU" altLang="ru-RU" sz="2400" b="1"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ea typeface="Arial"/>
                        </a:rPr>
                        <a:t>Основная  ПРОБЛЕМА, компоненты которой требуют решения</a:t>
                      </a:r>
                      <a:endParaRPr lang="ru-RU" altLang="ru-RU" sz="2400" b="1">
                        <a:effectLst>
                          <a:outerShdw blurRad="38100" dist="38100" dir="2700000" algn="tl">
                            <a:srgbClr val="FFFFFF"/>
                          </a:outerShdw>
                        </a:effectLst>
                        <a:ea typeface="Arial"/>
                      </a:endParaRPr>
                    </a:p>
                  </a:txBody>
                  <a:tcPr>
                    <a:lnL w="12700">
                      <a:solidFill>
                        <a:prstClr val="black"/>
                      </a:solidFill>
                      <a:miter lim="800000"/>
                    </a:lnL>
                    <a:lnR w="12700">
                      <a:solidFill>
                        <a:prstClr val="black"/>
                      </a:solidFill>
                      <a:miter lim="800000"/>
                    </a:lnR>
                    <a:lnT w="12700">
                      <a:solidFill>
                        <a:prstClr val="black"/>
                      </a:solidFill>
                      <a:miter lim="800000"/>
                    </a:lnT>
                    <a:lnB w="12700">
                      <a:solidFill>
                        <a:prstClr val="black"/>
                      </a:solidFill>
                      <a:miter lim="800000"/>
                    </a:lnB>
                    <a:noFill/>
                  </a:tcPr>
                </a:tc>
                <a:tc gridSpan="2">
                  <a:txBody>
                    <a:bodyPr>
                      <a:noAutofit/>
                    </a:bodyPr>
                    <a:lstStyle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ru-RU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ru-RU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ru-RU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ru-RU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ru-RU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</a:defRPr>
                      </a:lvl5pPr>
                    </a:lstStyle>
                    <a:p>
                      <a:pPr marL="0" lvl="0" indent="0" algn="ctr" eaLnBrk="1" hangingPunct="1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</a:pPr>
                      <a:r>
                        <a:rPr lang="ru-RU" altLang="ru-RU"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ea typeface="Arial"/>
                        </a:rPr>
                        <a:t>Постановка проблемы</a:t>
                      </a:r>
                      <a:endParaRPr lang="ru-RU" altLang="ru-RU">
                        <a:effectLst>
                          <a:outerShdw blurRad="38100" dist="38100" dir="2700000" algn="tl">
                            <a:srgbClr val="FFFFFF"/>
                          </a:outerShdw>
                        </a:effectLst>
                        <a:ea typeface="Arial"/>
                      </a:endParaRPr>
                    </a:p>
                  </a:txBody>
                  <a:tcPr>
                    <a:lnL w="12700">
                      <a:solidFill>
                        <a:prstClr val="black"/>
                      </a:solidFill>
                      <a:miter lim="800000"/>
                    </a:lnL>
                    <a:lnR w="28575">
                      <a:solidFill>
                        <a:schemeClr val="tx1"/>
                      </a:solidFill>
                      <a:miter lim="800000"/>
                    </a:lnR>
                    <a:lnT w="12700">
                      <a:solidFill>
                        <a:prstClr val="black"/>
                      </a:solidFill>
                      <a:miter lim="800000"/>
                    </a:lnT>
                    <a:lnB w="12700">
                      <a:solidFill>
                        <a:prstClr val="black"/>
                      </a:solidFill>
                      <a:miter lim="800000"/>
                    </a:lnB>
                    <a:noFill/>
                  </a:tcPr>
                </a:tc>
                <a:tc hMerge="1">
                  <a:txBody>
                    <a:bodyPr/>
                    <a:lstStyle/>
                    <a:p/>
                  </a:txBody>
                  <a:tcPr>
                    <a:lnR w="28575">
                      <a:miter lim="800000"/>
                    </a:lnR>
                    <a:lnT w="12700">
                      <a:solidFill>
                        <a:prstClr val="black"/>
                      </a:solidFill>
                      <a:miter lim="800000"/>
                    </a:lnT>
                    <a:lnB w="12700">
                      <a:solidFill>
                        <a:prstClr val="black"/>
                      </a:solidFill>
                      <a:miter lim="800000"/>
                    </a:lnB>
                  </a:tcPr>
                </a:tc>
              </a:tr>
              <a:tr h="901700">
                <a:tc vMerge="1">
                  <a:txBody>
                    <a:bodyPr/>
                    <a:lstStyle/>
                    <a:p/>
                  </a:txBody>
                  <a:tcPr>
                    <a:lnL w="12700">
                      <a:solidFill>
                        <a:prstClr val="black"/>
                      </a:solidFill>
                      <a:miter lim="800000"/>
                    </a:lnL>
                    <a:lnR w="12700">
                      <a:solidFill>
                        <a:prstClr val="black"/>
                      </a:solidFill>
                      <a:miter lim="800000"/>
                    </a:lnR>
                    <a:lnB w="12700">
                      <a:miter lim="800000"/>
                    </a:lnB>
                  </a:tcPr>
                </a:tc>
                <a:tc gridSpan="2">
                  <a:txBody>
                    <a:bodyPr>
                      <a:noAutofit/>
                    </a:bodyPr>
                    <a:lstStyle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ru-RU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ru-RU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ru-RU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ru-RU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ru-RU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</a:defRPr>
                      </a:lvl5pPr>
                    </a:lstStyle>
                    <a:p>
                      <a:pPr marL="0" lvl="0" indent="0" algn="ctr" eaLnBrk="1" hangingPunct="1"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</a:pPr>
                      <a:r>
                        <a:rPr lang="ru-RU" altLang="ru-RU"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ea typeface="Arial"/>
                        </a:rPr>
                        <a:t>Выдвижение гипотез -</a:t>
                      </a:r>
                      <a:endParaRPr lang="ru-RU" altLang="ru-RU">
                        <a:effectLst>
                          <a:outerShdw blurRad="38100" dist="38100" dir="2700000" algn="tl">
                            <a:srgbClr val="FFFFFF"/>
                          </a:outerShdw>
                        </a:effectLst>
                        <a:ea typeface="Arial"/>
                      </a:endParaRPr>
                    </a:p>
                    <a:p>
                      <a:pPr marL="0" lvl="0" indent="0" algn="ctr" eaLnBrk="1" hangingPunct="1"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</a:pPr>
                      <a:r>
                        <a:rPr lang="ru-RU" altLang="ru-RU"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ea typeface="Arial"/>
                        </a:rPr>
                        <a:t>путей решения проблемы</a:t>
                      </a:r>
                      <a:endParaRPr lang="ru-RU" altLang="ru-RU">
                        <a:effectLst>
                          <a:outerShdw blurRad="38100" dist="38100" dir="2700000" algn="tl">
                            <a:srgbClr val="FFFFFF"/>
                          </a:outerShdw>
                        </a:effectLst>
                        <a:ea typeface="Arial"/>
                      </a:endParaRPr>
                    </a:p>
                  </a:txBody>
                  <a:tcPr>
                    <a:lnL w="12700">
                      <a:solidFill>
                        <a:prstClr val="black"/>
                      </a:solidFill>
                      <a:miter lim="800000"/>
                    </a:lnL>
                    <a:lnR w="28575">
                      <a:solidFill>
                        <a:schemeClr val="tx1"/>
                      </a:solidFill>
                      <a:miter lim="800000"/>
                    </a:lnR>
                    <a:lnT w="12700">
                      <a:solidFill>
                        <a:prstClr val="black"/>
                      </a:solidFill>
                      <a:miter lim="800000"/>
                    </a:lnT>
                    <a:lnB w="12700">
                      <a:solidFill>
                        <a:prstClr val="black"/>
                      </a:solidFill>
                      <a:miter lim="800000"/>
                    </a:lnB>
                    <a:noFill/>
                  </a:tcPr>
                </a:tc>
                <a:tc hMerge="1">
                  <a:txBody>
                    <a:bodyPr/>
                    <a:lstStyle/>
                    <a:p/>
                  </a:txBody>
                  <a:tcPr>
                    <a:lnR w="28575">
                      <a:miter lim="800000"/>
                    </a:lnR>
                    <a:lnT w="12700">
                      <a:solidFill>
                        <a:prstClr val="black"/>
                      </a:solidFill>
                      <a:miter lim="800000"/>
                    </a:lnT>
                    <a:lnB w="12700">
                      <a:solidFill>
                        <a:prstClr val="black"/>
                      </a:solidFill>
                      <a:miter lim="800000"/>
                    </a:lnB>
                  </a:tcPr>
                </a:tc>
              </a:tr>
              <a:tr h="884238">
                <a:tc>
                  <a:txBody>
                    <a:bodyPr>
                      <a:noAutofit/>
                    </a:bodyPr>
                    <a:lstStyle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ru-RU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ru-RU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ru-RU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ru-RU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ru-RU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</a:defRPr>
                      </a:lvl5pPr>
                    </a:lstStyle>
                    <a:p>
                      <a:pPr marL="0" lvl="0" indent="0" eaLnBrk="1" hangingPunct="1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</a:pPr>
                      <a:endParaRPr lang="ru-RU" altLang="ru-RU" sz="1600">
                        <a:effectLst>
                          <a:outerShdw blurRad="38100" dist="38100" dir="2700000" algn="tl">
                            <a:srgbClr val="FFFFFF"/>
                          </a:outerShdw>
                        </a:effectLst>
                        <a:ea typeface="Arial"/>
                      </a:endParaRPr>
                    </a:p>
                  </a:txBody>
                  <a:tcPr>
                    <a:lnL w="12700">
                      <a:solidFill>
                        <a:prstClr val="black"/>
                      </a:solidFill>
                      <a:miter lim="800000"/>
                    </a:lnL>
                    <a:lnR w="12700">
                      <a:solidFill>
                        <a:prstClr val="black"/>
                      </a:solidFill>
                      <a:miter lim="800000"/>
                    </a:lnR>
                    <a:lnT w="12700">
                      <a:solidFill>
                        <a:prstClr val="black"/>
                      </a:solidFill>
                      <a:miter lim="800000"/>
                    </a:lnT>
                    <a:lnB w="12700">
                      <a:solidFill>
                        <a:prstClr val="black"/>
                      </a:solidFill>
                      <a:miter lim="800000"/>
                    </a:lnB>
                    <a:noFill/>
                  </a:tcPr>
                </a:tc>
                <a:tc gridSpan="2">
                  <a:txBody>
                    <a:bodyPr>
                      <a:noAutofit/>
                    </a:bodyPr>
                    <a:lstStyle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ru-RU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ru-RU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ru-RU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ru-RU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ru-RU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</a:defRPr>
                      </a:lvl5pPr>
                    </a:lstStyle>
                    <a:p>
                      <a:pPr marL="0" lvl="0" indent="0" algn="ctr" eaLnBrk="1" hangingPunct="1"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</a:pPr>
                      <a:r>
                        <a:rPr lang="ru-RU" altLang="ru-RU"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ea typeface="Arial"/>
                        </a:rPr>
                        <a:t>Планирование деятельности по реализации проекта</a:t>
                      </a:r>
                      <a:endParaRPr lang="ru-RU" altLang="ru-RU">
                        <a:effectLst>
                          <a:outerShdw blurRad="38100" dist="38100" dir="2700000" algn="tl">
                            <a:srgbClr val="FFFFFF"/>
                          </a:outerShdw>
                        </a:effectLst>
                        <a:ea typeface="Arial"/>
                      </a:endParaRPr>
                    </a:p>
                    <a:p>
                      <a:pPr marL="0" lvl="0" indent="0" algn="ctr" eaLnBrk="1" hangingPunct="1"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</a:pPr>
                      <a:endParaRPr lang="ru-RU" altLang="ru-RU" sz="1600">
                        <a:effectLst>
                          <a:outerShdw blurRad="38100" dist="38100" dir="2700000" algn="tl">
                            <a:srgbClr val="FFFFFF"/>
                          </a:outerShdw>
                        </a:effectLst>
                        <a:ea typeface="Arial"/>
                      </a:endParaRPr>
                    </a:p>
                  </a:txBody>
                  <a:tcPr>
                    <a:lnL w="12700">
                      <a:solidFill>
                        <a:prstClr val="black"/>
                      </a:solidFill>
                      <a:miter lim="800000"/>
                    </a:lnL>
                    <a:lnR w="28575">
                      <a:solidFill>
                        <a:schemeClr val="tx1"/>
                      </a:solidFill>
                      <a:miter lim="800000"/>
                    </a:lnR>
                    <a:lnT w="12700">
                      <a:solidFill>
                        <a:prstClr val="black"/>
                      </a:solidFill>
                      <a:miter lim="800000"/>
                    </a:lnT>
                    <a:lnB w="12700">
                      <a:solidFill>
                        <a:prstClr val="black"/>
                      </a:solidFill>
                      <a:miter lim="800000"/>
                    </a:lnB>
                    <a:noFill/>
                  </a:tcPr>
                </a:tc>
                <a:tc hMerge="1">
                  <a:txBody>
                    <a:bodyPr/>
                    <a:lstStyle/>
                    <a:p/>
                  </a:txBody>
                  <a:tcPr>
                    <a:lnR w="28575">
                      <a:miter lim="800000"/>
                    </a:lnR>
                    <a:lnT w="12700">
                      <a:solidFill>
                        <a:prstClr val="black"/>
                      </a:solidFill>
                      <a:miter lim="800000"/>
                    </a:lnT>
                    <a:lnB w="12700">
                      <a:solidFill>
                        <a:prstClr val="black"/>
                      </a:solidFill>
                      <a:miter lim="800000"/>
                    </a:lnB>
                  </a:tcPr>
                </a:tc>
              </a:tr>
              <a:tr h="366712">
                <a:tc rowSpan="4">
                  <a:txBody>
                    <a:bodyPr>
                      <a:noAutofit/>
                    </a:bodyPr>
                    <a:lstStyle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ru-RU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ru-RU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ru-RU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ru-RU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ru-RU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</a:defRPr>
                      </a:lvl5pPr>
                    </a:lstStyle>
                    <a:p>
                      <a:pPr marL="0" lvl="0" indent="0" algn="ctr" eaLnBrk="1" hangingPunct="1"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</a:pPr>
                      <a:r>
                        <a:rPr lang="ru-RU" altLang="ru-RU" sz="2400" b="1"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ea typeface="Arial"/>
                        </a:rPr>
                        <a:t>Практически значимый  </a:t>
                      </a:r>
                      <a:endParaRPr lang="ru-RU" altLang="ru-RU" sz="2400" b="1">
                        <a:effectLst>
                          <a:outerShdw blurRad="38100" dist="38100" dir="2700000" algn="tl">
                            <a:srgbClr val="FFFFFF"/>
                          </a:outerShdw>
                        </a:effectLst>
                        <a:ea typeface="Arial"/>
                      </a:endParaRPr>
                    </a:p>
                    <a:p>
                      <a:pPr marL="0" lvl="0" indent="0" algn="ctr" eaLnBrk="1" hangingPunct="1"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</a:pPr>
                      <a:r>
                        <a:rPr lang="ru-RU" altLang="ru-RU" sz="2400" b="1"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ea typeface="Arial"/>
                        </a:rPr>
                        <a:t>материальный </a:t>
                      </a:r>
                      <a:endParaRPr lang="ru-RU" altLang="ru-RU" sz="2400" b="1">
                        <a:effectLst>
                          <a:outerShdw blurRad="38100" dist="38100" dir="2700000" algn="tl">
                            <a:srgbClr val="FFFFFF"/>
                          </a:outerShdw>
                        </a:effectLst>
                        <a:ea typeface="Arial"/>
                      </a:endParaRPr>
                    </a:p>
                    <a:p>
                      <a:pPr marL="0" lvl="0" indent="0" algn="ctr" eaLnBrk="1" hangingPunct="1"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</a:pPr>
                      <a:r>
                        <a:rPr lang="ru-RU" altLang="ru-RU" sz="2400" b="1"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ea typeface="Arial"/>
                        </a:rPr>
                        <a:t>или культурный </a:t>
                      </a:r>
                      <a:endParaRPr lang="ru-RU" altLang="ru-RU" sz="2400" b="1">
                        <a:effectLst>
                          <a:outerShdw blurRad="38100" dist="38100" dir="2700000" algn="tl">
                            <a:srgbClr val="FFFFFF"/>
                          </a:outerShdw>
                        </a:effectLst>
                        <a:ea typeface="Arial"/>
                      </a:endParaRPr>
                    </a:p>
                    <a:p>
                      <a:pPr marL="0" lvl="0" indent="0" algn="ctr" eaLnBrk="1" hangingPunct="1"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</a:pPr>
                      <a:r>
                        <a:rPr lang="ru-RU" altLang="ru-RU" sz="2400" b="1"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ea typeface="Arial"/>
                        </a:rPr>
                        <a:t>ПРОДУКТ</a:t>
                      </a:r>
                      <a:endParaRPr lang="ru-RU" altLang="ru-RU" sz="2400" b="1">
                        <a:effectLst>
                          <a:outerShdw blurRad="38100" dist="38100" dir="2700000" algn="tl">
                            <a:srgbClr val="FFFFFF"/>
                          </a:outerShdw>
                        </a:effectLst>
                        <a:ea typeface="Arial"/>
                      </a:endParaRPr>
                    </a:p>
                  </a:txBody>
                  <a:tcPr>
                    <a:lnL w="12700">
                      <a:solidFill>
                        <a:prstClr val="black"/>
                      </a:solidFill>
                      <a:miter lim="800000"/>
                    </a:lnL>
                    <a:lnR w="12700">
                      <a:solidFill>
                        <a:prstClr val="black"/>
                      </a:solidFill>
                      <a:miter lim="800000"/>
                    </a:lnR>
                    <a:lnT w="12700">
                      <a:solidFill>
                        <a:prstClr val="black"/>
                      </a:solidFill>
                      <a:miter lim="800000"/>
                    </a:lnT>
                    <a:lnB w="12700">
                      <a:solidFill>
                        <a:prstClr val="black"/>
                      </a:solidFill>
                      <a:miter lim="800000"/>
                    </a:lnB>
                    <a:noFill/>
                  </a:tcPr>
                </a:tc>
                <a:tc rowSpan="4">
                  <a:txBody>
                    <a:bodyPr>
                      <a:noAutofit/>
                    </a:bodyPr>
                    <a:lstStyle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ru-RU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ru-RU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ru-RU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ru-RU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ru-RU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</a:defRPr>
                      </a:lvl5pPr>
                    </a:lstStyle>
                    <a:p>
                      <a:pPr marL="0" lvl="0" indent="0" algn="ctr" eaLnBrk="1" hangingPunct="1"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</a:pPr>
                      <a:r>
                        <a:rPr lang="ru-RU" altLang="ru-RU"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ea typeface="Arial"/>
                        </a:rPr>
                        <a:t>Подготовка</a:t>
                      </a:r>
                      <a:endParaRPr lang="ru-RU" altLang="ru-RU">
                        <a:effectLst>
                          <a:outerShdw blurRad="38100" dist="38100" dir="2700000" algn="tl">
                            <a:srgbClr val="FFFFFF"/>
                          </a:outerShdw>
                        </a:effectLst>
                        <a:ea typeface="Arial"/>
                      </a:endParaRPr>
                    </a:p>
                    <a:p>
                      <a:pPr marL="0" lvl="0" indent="0" algn="ctr" eaLnBrk="1" hangingPunct="1"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</a:pPr>
                      <a:r>
                        <a:rPr lang="ru-RU" altLang="ru-RU"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ea typeface="Arial"/>
                        </a:rPr>
                        <a:t>продукта</a:t>
                      </a:r>
                      <a:endParaRPr lang="ru-RU" altLang="ru-RU">
                        <a:effectLst>
                          <a:outerShdw blurRad="38100" dist="38100" dir="2700000" algn="tl">
                            <a:srgbClr val="FFFFFF"/>
                          </a:outerShdw>
                        </a:effectLst>
                        <a:ea typeface="Arial"/>
                      </a:endParaRPr>
                    </a:p>
                  </a:txBody>
                  <a:tcPr>
                    <a:lnL w="12700">
                      <a:solidFill>
                        <a:prstClr val="black"/>
                      </a:solidFill>
                      <a:miter lim="800000"/>
                    </a:lnL>
                    <a:lnR w="12700">
                      <a:solidFill>
                        <a:prstClr val="black"/>
                      </a:solidFill>
                      <a:miter lim="800000"/>
                    </a:lnR>
                    <a:lnT w="12700">
                      <a:solidFill>
                        <a:prstClr val="black"/>
                      </a:solidFill>
                      <a:miter lim="800000"/>
                    </a:lnT>
                    <a:lnB w="12700">
                      <a:solidFill>
                        <a:prstClr val="black"/>
                      </a:solidFill>
                      <a:miter lim="800000"/>
                    </a:lnB>
                    <a:noFill/>
                  </a:tcPr>
                </a:tc>
                <a:tc>
                  <a:txBody>
                    <a:bodyPr>
                      <a:noAutofit/>
                    </a:bodyPr>
                    <a:lstStyle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ru-RU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ru-RU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ru-RU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ru-RU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ru-RU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</a:defRPr>
                      </a:lvl5pPr>
                    </a:lstStyle>
                    <a:p>
                      <a:pPr marL="0" lvl="0" indent="0" algn="ctr" eaLnBrk="1" hangingPunct="1"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</a:pPr>
                      <a:r>
                        <a:rPr lang="ru-RU" altLang="ru-RU"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ea typeface="Arial"/>
                        </a:rPr>
                        <a:t>Сбор информации</a:t>
                      </a:r>
                      <a:endParaRPr lang="ru-RU" altLang="ru-RU">
                        <a:effectLst>
                          <a:outerShdw blurRad="38100" dist="38100" dir="2700000" algn="tl">
                            <a:srgbClr val="FFFFFF"/>
                          </a:outerShdw>
                        </a:effectLst>
                        <a:ea typeface="Arial"/>
                      </a:endParaRPr>
                    </a:p>
                  </a:txBody>
                  <a:tcPr>
                    <a:lnL w="12700">
                      <a:solidFill>
                        <a:prstClr val="black"/>
                      </a:solidFill>
                      <a:miter lim="800000"/>
                    </a:lnL>
                    <a:lnR w="12700">
                      <a:solidFill>
                        <a:prstClr val="black"/>
                      </a:solidFill>
                      <a:miter lim="800000"/>
                    </a:lnR>
                    <a:lnT w="12700">
                      <a:solidFill>
                        <a:prstClr val="black"/>
                      </a:solidFill>
                      <a:miter lim="800000"/>
                    </a:lnT>
                    <a:lnB w="12700">
                      <a:solidFill>
                        <a:prstClr val="black"/>
                      </a:solidFill>
                      <a:miter lim="800000"/>
                    </a:lnB>
                    <a:noFill/>
                  </a:tcPr>
                </a:tc>
              </a:tr>
              <a:tr h="639762">
                <a:tc vMerge="1">
                  <a:txBody>
                    <a:bodyPr/>
                    <a:lstStyle/>
                    <a:p/>
                  </a:txBody>
                  <a:tcPr>
                    <a:lnL w="12700">
                      <a:solidFill>
                        <a:prstClr val="black"/>
                      </a:solidFill>
                      <a:miter lim="800000"/>
                    </a:lnL>
                    <a:lnR w="12700">
                      <a:solidFill>
                        <a:prstClr val="black"/>
                      </a:solidFill>
                      <a:miter lim="800000"/>
                    </a:lnR>
                  </a:tcPr>
                </a:tc>
                <a:tc vMerge="1">
                  <a:txBody>
                    <a:bodyPr/>
                    <a:lstStyle/>
                    <a:p/>
                  </a:txBody>
                  <a:tcPr>
                    <a:lnL w="12700">
                      <a:solidFill>
                        <a:prstClr val="black"/>
                      </a:solidFill>
                      <a:miter lim="800000"/>
                    </a:lnL>
                    <a:lnR w="12700">
                      <a:solidFill>
                        <a:prstClr val="black"/>
                      </a:solidFill>
                      <a:miter lim="800000"/>
                    </a:lnR>
                  </a:tcPr>
                </a:tc>
                <a:tc>
                  <a:txBody>
                    <a:bodyPr>
                      <a:noAutofit/>
                    </a:bodyPr>
                    <a:lstStyle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ru-RU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ru-RU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ru-RU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ru-RU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ru-RU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</a:defRPr>
                      </a:lvl5pPr>
                    </a:lstStyle>
                    <a:p>
                      <a:pPr marL="0" lvl="0" indent="0" algn="ctr" eaLnBrk="1" hangingPunct="1"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</a:pPr>
                      <a:r>
                        <a:rPr lang="ru-RU" altLang="ru-RU"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ea typeface="Arial"/>
                        </a:rPr>
                        <a:t>Структурирование информации</a:t>
                      </a:r>
                      <a:endParaRPr lang="ru-RU" altLang="ru-RU">
                        <a:effectLst>
                          <a:outerShdw blurRad="38100" dist="38100" dir="2700000" algn="tl">
                            <a:srgbClr val="FFFFFF"/>
                          </a:outerShdw>
                        </a:effectLst>
                        <a:ea typeface="Arial"/>
                      </a:endParaRPr>
                    </a:p>
                  </a:txBody>
                  <a:tcPr>
                    <a:lnL w="12700">
                      <a:solidFill>
                        <a:prstClr val="black"/>
                      </a:solidFill>
                      <a:miter lim="800000"/>
                    </a:lnL>
                    <a:lnR w="12700">
                      <a:solidFill>
                        <a:prstClr val="black"/>
                      </a:solidFill>
                      <a:miter lim="800000"/>
                    </a:lnR>
                    <a:lnT w="12700">
                      <a:solidFill>
                        <a:prstClr val="black"/>
                      </a:solidFill>
                      <a:miter lim="800000"/>
                    </a:lnT>
                    <a:lnB w="12700">
                      <a:solidFill>
                        <a:prstClr val="black"/>
                      </a:solidFill>
                      <a:miter lim="800000"/>
                    </a:lnB>
                    <a:noFill/>
                  </a:tcPr>
                </a:tc>
              </a:tr>
              <a:tr h="473075">
                <a:tc vMerge="1">
                  <a:txBody>
                    <a:bodyPr/>
                    <a:lstStyle/>
                    <a:p/>
                  </a:txBody>
                  <a:tcPr>
                    <a:lnL w="12700">
                      <a:solidFill>
                        <a:prstClr val="black"/>
                      </a:solidFill>
                      <a:miter lim="800000"/>
                    </a:lnL>
                    <a:lnR w="12700">
                      <a:solidFill>
                        <a:prstClr val="black"/>
                      </a:solidFill>
                      <a:miter lim="800000"/>
                    </a:lnR>
                  </a:tcPr>
                </a:tc>
                <a:tc vMerge="1">
                  <a:txBody>
                    <a:bodyPr/>
                    <a:lstStyle/>
                    <a:p/>
                  </a:txBody>
                  <a:tcPr>
                    <a:lnL w="12700">
                      <a:solidFill>
                        <a:prstClr val="black"/>
                      </a:solidFill>
                      <a:miter lim="800000"/>
                    </a:lnL>
                    <a:lnR w="12700">
                      <a:solidFill>
                        <a:prstClr val="black"/>
                      </a:solidFill>
                      <a:miter lim="800000"/>
                    </a:lnR>
                  </a:tcPr>
                </a:tc>
                <a:tc>
                  <a:txBody>
                    <a:bodyPr>
                      <a:noAutofit/>
                    </a:bodyPr>
                    <a:lstStyle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ru-RU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ru-RU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ru-RU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ru-RU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ru-RU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</a:defRPr>
                      </a:lvl5pPr>
                    </a:lstStyle>
                    <a:p>
                      <a:pPr marL="0" lvl="0" indent="0" algn="ctr" eaLnBrk="1" hangingPunct="1"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</a:pPr>
                      <a:r>
                        <a:rPr lang="ru-RU" altLang="ru-RU"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ea typeface="Arial"/>
                        </a:rPr>
                        <a:t>Изготовление продукта</a:t>
                      </a:r>
                      <a:endParaRPr lang="ru-RU" altLang="ru-RU">
                        <a:effectLst>
                          <a:outerShdw blurRad="38100" dist="38100" dir="2700000" algn="tl">
                            <a:srgbClr val="FFFFFF"/>
                          </a:outerShdw>
                        </a:effectLst>
                        <a:ea typeface="Arial"/>
                      </a:endParaRPr>
                    </a:p>
                  </a:txBody>
                  <a:tcPr>
                    <a:lnL w="12700">
                      <a:solidFill>
                        <a:prstClr val="black"/>
                      </a:solidFill>
                      <a:miter lim="800000"/>
                    </a:lnL>
                    <a:lnR w="12700">
                      <a:solidFill>
                        <a:prstClr val="black"/>
                      </a:solidFill>
                      <a:miter lim="800000"/>
                    </a:lnR>
                    <a:lnT w="12700">
                      <a:solidFill>
                        <a:prstClr val="black"/>
                      </a:solidFill>
                      <a:miter lim="800000"/>
                    </a:lnT>
                    <a:lnB w="12700">
                      <a:solidFill>
                        <a:prstClr val="black"/>
                      </a:solidFill>
                      <a:miter lim="800000"/>
                    </a:lnB>
                    <a:noFill/>
                  </a:tcPr>
                </a:tc>
              </a:tr>
              <a:tr h="471488">
                <a:tc vMerge="1">
                  <a:txBody>
                    <a:bodyPr/>
                    <a:lstStyle/>
                    <a:p/>
                  </a:txBody>
                  <a:tcPr>
                    <a:lnL w="12700">
                      <a:solidFill>
                        <a:prstClr val="black"/>
                      </a:solidFill>
                      <a:miter lim="800000"/>
                    </a:lnL>
                    <a:lnR w="12700">
                      <a:solidFill>
                        <a:prstClr val="black"/>
                      </a:solidFill>
                      <a:miter lim="800000"/>
                    </a:lnR>
                    <a:lnB w="12700">
                      <a:miter lim="800000"/>
                    </a:lnB>
                  </a:tcPr>
                </a:tc>
                <a:tc vMerge="1">
                  <a:txBody>
                    <a:bodyPr/>
                    <a:lstStyle/>
                    <a:p/>
                  </a:txBody>
                  <a:tcPr>
                    <a:lnL w="12700">
                      <a:solidFill>
                        <a:prstClr val="black"/>
                      </a:solidFill>
                      <a:miter lim="800000"/>
                    </a:lnL>
                    <a:lnR w="12700">
                      <a:solidFill>
                        <a:prstClr val="black"/>
                      </a:solidFill>
                      <a:miter lim="800000"/>
                    </a:lnR>
                    <a:lnB w="12700">
                      <a:miter lim="800000"/>
                    </a:lnB>
                  </a:tcPr>
                </a:tc>
                <a:tc>
                  <a:txBody>
                    <a:bodyPr>
                      <a:noAutofit/>
                    </a:bodyPr>
                    <a:lstStyle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ru-RU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ru-RU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ru-RU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ru-RU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ru-RU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</a:defRPr>
                      </a:lvl5pPr>
                    </a:lstStyle>
                    <a:p>
                      <a:pPr marL="0" lvl="0" indent="0" algn="ctr" eaLnBrk="1" hangingPunct="1"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</a:pPr>
                      <a:r>
                        <a:rPr lang="ru-RU" altLang="ru-RU"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ea typeface="Arial"/>
                        </a:rPr>
                        <a:t>Оформление продукта</a:t>
                      </a:r>
                      <a:endParaRPr lang="ru-RU" altLang="ru-RU">
                        <a:effectLst>
                          <a:outerShdw blurRad="38100" dist="38100" dir="2700000" algn="tl">
                            <a:srgbClr val="FFFFFF"/>
                          </a:outerShdw>
                        </a:effectLst>
                        <a:ea typeface="Arial"/>
                      </a:endParaRPr>
                    </a:p>
                  </a:txBody>
                  <a:tcPr>
                    <a:lnL w="12700">
                      <a:solidFill>
                        <a:prstClr val="black"/>
                      </a:solidFill>
                      <a:miter lim="800000"/>
                    </a:lnL>
                    <a:lnR w="12700">
                      <a:solidFill>
                        <a:prstClr val="black"/>
                      </a:solidFill>
                      <a:miter lim="800000"/>
                    </a:lnR>
                    <a:lnT w="12700">
                      <a:solidFill>
                        <a:prstClr val="black"/>
                      </a:solidFill>
                      <a:miter lim="800000"/>
                    </a:lnT>
                    <a:lnB w="12700">
                      <a:solidFill>
                        <a:prstClr val="black"/>
                      </a:solidFill>
                      <a:miter lim="800000"/>
                    </a:lnB>
                    <a:noFill/>
                  </a:tcPr>
                </a:tc>
              </a:tr>
              <a:tr h="482600">
                <a:tc rowSpan="3">
                  <a:txBody>
                    <a:bodyPr>
                      <a:noAutofit/>
                    </a:bodyPr>
                    <a:lstStyle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ru-RU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ru-RU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ru-RU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ru-RU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ru-RU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</a:defRPr>
                      </a:lvl5pPr>
                    </a:lstStyle>
                    <a:p>
                      <a:pPr marL="0" lvl="0" indent="0" algn="ctr" eaLnBrk="1" hangingPunct="1"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</a:pPr>
                      <a:r>
                        <a:rPr lang="ru-RU" altLang="ru-RU" sz="2400" b="1"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ea typeface="Arial"/>
                        </a:rPr>
                        <a:t>Презентация продукта</a:t>
                      </a:r>
                      <a:endParaRPr lang="ru-RU" altLang="ru-RU" sz="2400" b="1">
                        <a:effectLst>
                          <a:outerShdw blurRad="38100" dist="38100" dir="2700000" algn="tl">
                            <a:srgbClr val="FFFFFF"/>
                          </a:outerShdw>
                        </a:effectLst>
                        <a:ea typeface="Arial"/>
                      </a:endParaRPr>
                    </a:p>
                  </a:txBody>
                  <a:tcPr>
                    <a:lnL w="12700">
                      <a:solidFill>
                        <a:prstClr val="black"/>
                      </a:solidFill>
                      <a:miter lim="800000"/>
                    </a:lnL>
                    <a:lnR w="12700">
                      <a:solidFill>
                        <a:prstClr val="black"/>
                      </a:solidFill>
                      <a:miter lim="800000"/>
                    </a:lnR>
                    <a:lnT w="12700">
                      <a:solidFill>
                        <a:prstClr val="black"/>
                      </a:solidFill>
                      <a:miter lim="800000"/>
                    </a:lnT>
                    <a:lnB w="12700">
                      <a:solidFill>
                        <a:prstClr val="black"/>
                      </a:solidFill>
                      <a:miter lim="800000"/>
                    </a:lnB>
                    <a:noFill/>
                  </a:tcPr>
                </a:tc>
                <a:tc gridSpan="2">
                  <a:txBody>
                    <a:bodyPr>
                      <a:noAutofit/>
                    </a:bodyPr>
                    <a:lstStyle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ru-RU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ru-RU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ru-RU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ru-RU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ru-RU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</a:defRPr>
                      </a:lvl5pPr>
                    </a:lstStyle>
                    <a:p>
                      <a:pPr marL="0" lvl="0" indent="0" algn="ctr" eaLnBrk="1" hangingPunct="1"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</a:pPr>
                      <a:r>
                        <a:rPr lang="ru-RU" altLang="ru-RU"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ea typeface="Arial"/>
                        </a:rPr>
                        <a:t>Выбор формы презентации</a:t>
                      </a:r>
                      <a:endParaRPr lang="ru-RU" altLang="ru-RU">
                        <a:effectLst>
                          <a:outerShdw blurRad="38100" dist="38100" dir="2700000" algn="tl">
                            <a:srgbClr val="FFFFFF"/>
                          </a:outerShdw>
                        </a:effectLst>
                        <a:ea typeface="Arial"/>
                      </a:endParaRPr>
                    </a:p>
                  </a:txBody>
                  <a:tcPr>
                    <a:lnL w="12700">
                      <a:solidFill>
                        <a:prstClr val="black"/>
                      </a:solidFill>
                      <a:miter lim="800000"/>
                    </a:lnL>
                    <a:lnR w="28575">
                      <a:solidFill>
                        <a:schemeClr val="tx1"/>
                      </a:solidFill>
                      <a:miter lim="800000"/>
                    </a:lnR>
                    <a:lnT w="12700">
                      <a:solidFill>
                        <a:prstClr val="black"/>
                      </a:solidFill>
                      <a:miter lim="800000"/>
                    </a:lnT>
                    <a:lnB w="12700">
                      <a:solidFill>
                        <a:prstClr val="black"/>
                      </a:solidFill>
                      <a:miter lim="800000"/>
                    </a:lnB>
                    <a:noFill/>
                  </a:tcPr>
                </a:tc>
                <a:tc hMerge="1">
                  <a:txBody>
                    <a:bodyPr/>
                    <a:lstStyle/>
                    <a:p/>
                  </a:txBody>
                  <a:tcPr>
                    <a:lnR w="28575">
                      <a:miter lim="800000"/>
                    </a:lnR>
                    <a:lnT w="12700">
                      <a:solidFill>
                        <a:prstClr val="black"/>
                      </a:solidFill>
                      <a:miter lim="800000"/>
                    </a:lnT>
                    <a:lnB w="12700">
                      <a:solidFill>
                        <a:prstClr val="black"/>
                      </a:solidFill>
                      <a:miter lim="800000"/>
                    </a:lnB>
                  </a:tcPr>
                </a:tc>
              </a:tr>
              <a:tr h="482600">
                <a:tc vMerge="1">
                  <a:txBody>
                    <a:bodyPr/>
                    <a:lstStyle/>
                    <a:p/>
                  </a:txBody>
                  <a:tcPr>
                    <a:lnL w="12700">
                      <a:solidFill>
                        <a:prstClr val="black"/>
                      </a:solidFill>
                      <a:miter lim="800000"/>
                    </a:lnL>
                    <a:lnR w="12700">
                      <a:solidFill>
                        <a:prstClr val="black"/>
                      </a:solidFill>
                      <a:miter lim="800000"/>
                    </a:lnR>
                  </a:tcPr>
                </a:tc>
                <a:tc gridSpan="2">
                  <a:txBody>
                    <a:bodyPr>
                      <a:noAutofit/>
                    </a:bodyPr>
                    <a:lstStyle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ru-RU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ru-RU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ru-RU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ru-RU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ru-RU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</a:defRPr>
                      </a:lvl5pPr>
                    </a:lstStyle>
                    <a:p>
                      <a:pPr marL="0" lvl="0" indent="0" algn="ctr" eaLnBrk="1" hangingPunct="1"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</a:pPr>
                      <a:r>
                        <a:rPr lang="ru-RU" altLang="ru-RU"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ea typeface="Arial"/>
                        </a:rPr>
                        <a:t>Подготовка презентации</a:t>
                      </a:r>
                      <a:endParaRPr lang="ru-RU" altLang="ru-RU">
                        <a:effectLst>
                          <a:outerShdw blurRad="38100" dist="38100" dir="2700000" algn="tl">
                            <a:srgbClr val="FFFFFF"/>
                          </a:outerShdw>
                        </a:effectLst>
                        <a:ea typeface="Arial"/>
                      </a:endParaRPr>
                    </a:p>
                  </a:txBody>
                  <a:tcPr>
                    <a:lnL w="12700">
                      <a:solidFill>
                        <a:prstClr val="black"/>
                      </a:solidFill>
                      <a:miter lim="800000"/>
                    </a:lnL>
                    <a:lnR w="28575">
                      <a:solidFill>
                        <a:schemeClr val="tx1"/>
                      </a:solidFill>
                      <a:miter lim="800000"/>
                    </a:lnR>
                    <a:lnT w="12700">
                      <a:solidFill>
                        <a:prstClr val="black"/>
                      </a:solidFill>
                      <a:miter lim="800000"/>
                    </a:lnT>
                    <a:lnB w="12700">
                      <a:solidFill>
                        <a:prstClr val="black"/>
                      </a:solidFill>
                      <a:miter lim="800000"/>
                    </a:lnB>
                    <a:noFill/>
                  </a:tcPr>
                </a:tc>
                <a:tc hMerge="1">
                  <a:txBody>
                    <a:bodyPr/>
                    <a:lstStyle/>
                    <a:p/>
                  </a:txBody>
                  <a:tcPr>
                    <a:lnR w="28575">
                      <a:miter lim="800000"/>
                    </a:lnR>
                    <a:lnT w="12700">
                      <a:solidFill>
                        <a:prstClr val="black"/>
                      </a:solidFill>
                      <a:miter lim="800000"/>
                    </a:lnT>
                    <a:lnB w="12700">
                      <a:solidFill>
                        <a:prstClr val="black"/>
                      </a:solidFill>
                      <a:miter lim="800000"/>
                    </a:lnB>
                  </a:tcPr>
                </a:tc>
              </a:tr>
              <a:tr h="481012">
                <a:tc vMerge="1">
                  <a:txBody>
                    <a:bodyPr/>
                    <a:lstStyle/>
                    <a:p/>
                  </a:txBody>
                  <a:tcPr>
                    <a:lnL w="12700">
                      <a:solidFill>
                        <a:prstClr val="black"/>
                      </a:solidFill>
                      <a:miter lim="800000"/>
                    </a:lnL>
                    <a:lnR w="12700">
                      <a:solidFill>
                        <a:prstClr val="black"/>
                      </a:solidFill>
                      <a:miter lim="800000"/>
                    </a:lnR>
                    <a:lnB w="12700">
                      <a:miter lim="800000"/>
                    </a:lnB>
                  </a:tcPr>
                </a:tc>
                <a:tc gridSpan="2">
                  <a:txBody>
                    <a:bodyPr>
                      <a:noAutofit/>
                    </a:bodyPr>
                    <a:lstStyle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ru-RU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ru-RU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ru-RU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ru-RU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ru-RU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</a:defRPr>
                      </a:lvl5pPr>
                    </a:lstStyle>
                    <a:p>
                      <a:pPr marL="0" lvl="0" indent="0" algn="ctr" eaLnBrk="1" hangingPunct="1"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</a:pPr>
                      <a:r>
                        <a:rPr lang="ru-RU" altLang="ru-RU"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ea typeface="Arial"/>
                        </a:rPr>
                        <a:t>Презентация</a:t>
                      </a:r>
                      <a:endParaRPr lang="ru-RU" altLang="ru-RU">
                        <a:effectLst>
                          <a:outerShdw blurRad="38100" dist="38100" dir="2700000" algn="tl">
                            <a:srgbClr val="FFFFFF"/>
                          </a:outerShdw>
                        </a:effectLst>
                        <a:ea typeface="Arial"/>
                      </a:endParaRPr>
                    </a:p>
                  </a:txBody>
                  <a:tcPr>
                    <a:lnL w="12700">
                      <a:solidFill>
                        <a:prstClr val="black"/>
                      </a:solidFill>
                      <a:miter lim="800000"/>
                    </a:lnL>
                    <a:lnR w="28575">
                      <a:solidFill>
                        <a:schemeClr val="tx1"/>
                      </a:solidFill>
                      <a:miter lim="800000"/>
                    </a:lnR>
                    <a:lnT w="12700">
                      <a:solidFill>
                        <a:prstClr val="black"/>
                      </a:solidFill>
                      <a:miter lim="800000"/>
                    </a:lnT>
                    <a:lnB w="12700">
                      <a:solidFill>
                        <a:prstClr val="black"/>
                      </a:solidFill>
                      <a:miter lim="800000"/>
                    </a:lnB>
                    <a:noFill/>
                  </a:tcPr>
                </a:tc>
                <a:tc hMerge="1">
                  <a:txBody>
                    <a:bodyPr/>
                    <a:lstStyle/>
                    <a:p/>
                  </a:txBody>
                  <a:tcPr>
                    <a:lnR w="28575">
                      <a:miter lim="800000"/>
                    </a:lnR>
                    <a:lnT w="12700">
                      <a:solidFill>
                        <a:prstClr val="black"/>
                      </a:solidFill>
                      <a:miter lim="800000"/>
                    </a:lnT>
                    <a:lnB w="12700">
                      <a:solidFill>
                        <a:prstClr val="black"/>
                      </a:solidFill>
                      <a:miter lim="800000"/>
                    </a:lnB>
                  </a:tcPr>
                </a:tc>
              </a:tr>
              <a:tr h="482600">
                <a:tc>
                  <a:txBody>
                    <a:bodyPr>
                      <a:noAutofit/>
                    </a:bodyPr>
                    <a:lstStyle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ru-RU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ru-RU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ru-RU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ru-RU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ru-RU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</a:defRPr>
                      </a:lvl5pPr>
                    </a:lstStyle>
                    <a:p>
                      <a:pPr marL="0" lvl="0" indent="0" eaLnBrk="1" hangingPunct="1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</a:pPr>
                      <a:endParaRPr lang="ru-RU" altLang="ru-RU" sz="2400">
                        <a:effectLst>
                          <a:outerShdw blurRad="38100" dist="38100" dir="2700000" algn="tl">
                            <a:srgbClr val="FFFFFF"/>
                          </a:outerShdw>
                        </a:effectLst>
                        <a:ea typeface="Arial"/>
                      </a:endParaRPr>
                    </a:p>
                  </a:txBody>
                  <a:tcPr>
                    <a:lnL w="12700">
                      <a:solidFill>
                        <a:prstClr val="black"/>
                      </a:solidFill>
                      <a:miter lim="800000"/>
                    </a:lnL>
                    <a:lnR w="12700">
                      <a:solidFill>
                        <a:prstClr val="black"/>
                      </a:solidFill>
                      <a:miter lim="800000"/>
                    </a:lnR>
                    <a:lnT w="12700">
                      <a:solidFill>
                        <a:prstClr val="black"/>
                      </a:solidFill>
                      <a:miter lim="800000"/>
                    </a:lnT>
                    <a:lnB w="12700">
                      <a:solidFill>
                        <a:prstClr val="black"/>
                      </a:solidFill>
                      <a:miter lim="800000"/>
                    </a:lnB>
                    <a:noFill/>
                  </a:tcPr>
                </a:tc>
                <a:tc gridSpan="2">
                  <a:txBody>
                    <a:bodyPr>
                      <a:noAutofit/>
                    </a:bodyPr>
                    <a:lstStyle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ru-RU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ru-RU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ru-RU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ru-RU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ru-RU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</a:defRPr>
                      </a:lvl5pPr>
                    </a:lstStyle>
                    <a:p>
                      <a:pPr marL="0" lvl="0" indent="0" algn="ctr" eaLnBrk="1" hangingPunct="1"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</a:pPr>
                      <a:r>
                        <a:rPr lang="ru-RU" altLang="ru-RU"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ea typeface="Arial"/>
                        </a:rPr>
                        <a:t>Самооценка и самоанализ</a:t>
                      </a:r>
                      <a:endParaRPr lang="ru-RU" altLang="ru-RU">
                        <a:effectLst>
                          <a:outerShdw blurRad="38100" dist="38100" dir="2700000" algn="tl">
                            <a:srgbClr val="FFFFFF"/>
                          </a:outerShdw>
                        </a:effectLst>
                        <a:ea typeface="Arial"/>
                      </a:endParaRPr>
                    </a:p>
                  </a:txBody>
                  <a:tcPr>
                    <a:lnL w="12700">
                      <a:solidFill>
                        <a:prstClr val="black"/>
                      </a:solidFill>
                      <a:miter lim="800000"/>
                    </a:lnL>
                    <a:lnR w="28575">
                      <a:solidFill>
                        <a:schemeClr val="tx1"/>
                      </a:solidFill>
                      <a:miter lim="800000"/>
                    </a:lnR>
                    <a:lnT w="12700">
                      <a:solidFill>
                        <a:prstClr val="black"/>
                      </a:solidFill>
                      <a:miter lim="800000"/>
                    </a:lnT>
                    <a:lnB w="12700">
                      <a:solidFill>
                        <a:prstClr val="black"/>
                      </a:solidFill>
                      <a:miter lim="800000"/>
                    </a:lnB>
                    <a:noFill/>
                  </a:tcPr>
                </a:tc>
                <a:tc hMerge="1">
                  <a:txBody>
                    <a:bodyPr/>
                    <a:lstStyle/>
                    <a:p/>
                  </a:txBody>
                  <a:tcPr>
                    <a:lnR w="28575">
                      <a:miter lim="800000"/>
                    </a:lnR>
                    <a:lnT w="12700">
                      <a:solidFill>
                        <a:prstClr val="black"/>
                      </a:solidFill>
                      <a:miter lim="800000"/>
                    </a:lnT>
                    <a:lnB w="12700">
                      <a:solidFill>
                        <a:prstClr val="black"/>
                      </a:solidFill>
                      <a:miter lim="800000"/>
                    </a:lnB>
                  </a:tcPr>
                </a:tc>
              </a:tr>
            </a:tbl>
          </a:graphicData>
        </a:graphic>
      </p:graphicFrame>
      <p:cxnSp>
        <p:nvCxnSpPr>
          <p:cNvPr id="30759" name="Line 130"/>
          <p:cNvCxnSpPr/>
          <p:nvPr/>
        </p:nvCxnSpPr>
        <p:spPr>
          <a:xfrm>
            <a:off x="1331913" y="2565400"/>
            <a:ext cx="2016125" cy="0"/>
          </a:xfrm>
          <a:prstGeom prst="line">
            <a:avLst/>
          </a:prstGeom>
          <a:noFill/>
          <a:ln>
            <a:solidFill>
              <a:schemeClr val="tx1"/>
            </a:solidFill>
            <a:miter lim="800000"/>
            <a:tailEnd type="triangle"/>
          </a:ln>
        </p:spPr>
      </p:cxnSp>
    </p:spTree>
  </p:cSld>
  <p:clrMapOvr>
    <a:masterClrMapping/>
  </p:clrMapOvr>
  <p:transition/>
  <p:timing/>
</p:sld>
</file>

<file path=ppt/slides/slide29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31746" name="Заголовок 1"/>
          <p:cNvSpPr>
            <a:spLocks noGrp="1"/>
          </p:cNvSpPr>
          <p:nvPr>
            <p:ph type="title"/>
          </p:nvPr>
        </p:nvSpPr>
        <p:spPr>
          <a:xfrm>
            <a:off x="1150938" y="214313"/>
            <a:ext cx="7793037" cy="1462087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ru-RU" altLang="ru-RU" sz="4000" b="0" i="0" u="none" strike="noStrike" kern="0" cap="none" spc="0" normalizeH="0" baseline="0" noProof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+mj-lt" pitchFamily="34" charset="0"/>
                <a:ea typeface="+mj-ea"/>
                <a:cs typeface="+mj-cs"/>
              </a:rPr>
              <a:t> </a:t>
            </a:r>
            <a:r>
              <a:rPr kumimoji="0" lang="ru-RU" altLang="ru-RU" sz="4000" b="1" i="0" u="none" strike="noStrike" kern="0" cap="none" spc="0" normalizeH="0" baseline="0" noProof="0" smtClean="0">
                <a:ln>
                  <a:noFill/>
                </a:ln>
                <a:solidFill>
                  <a:schemeClr val="hlink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+mj-lt" pitchFamily="34" charset="0"/>
                <a:ea typeface="+mj-ea"/>
                <a:cs typeface="+mj-cs"/>
              </a:rPr>
              <a:t>Этапы </a:t>
            </a:r>
            <a:br>
              <a:rPr kumimoji="0" lang="ru-RU" altLang="ru-RU" sz="4000" b="1" i="0" u="none" strike="noStrike" kern="0" cap="none" spc="0" normalizeH="0" baseline="0" noProof="0" smtClean="0">
                <a:ln>
                  <a:noFill/>
                </a:ln>
                <a:solidFill>
                  <a:schemeClr val="hlink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+mj-lt" pitchFamily="34" charset="0"/>
                <a:ea typeface="+mj-ea"/>
                <a:cs typeface="+mj-cs"/>
              </a:rPr>
            </a:br>
            <a:r>
              <a:rPr kumimoji="0" lang="ru-RU" altLang="ru-RU" sz="4000" b="1" i="0" u="none" strike="noStrike" kern="0" cap="none" spc="0" normalizeH="0" baseline="0" noProof="0" smtClean="0">
                <a:ln>
                  <a:noFill/>
                </a:ln>
                <a:solidFill>
                  <a:schemeClr val="hlink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+mj-lt" pitchFamily="34" charset="0"/>
                <a:ea typeface="+mj-ea"/>
                <a:cs typeface="+mj-cs"/>
              </a:rPr>
              <a:t>проектной деятельности</a:t>
            </a:r>
          </a:p>
        </p:txBody>
      </p:sp>
      <p:graphicFrame>
        <p:nvGraphicFramePr>
          <p:cNvPr id="31747" name="Содержимое 3"/>
          <p:cNvGraphicFramePr>
            <a:graphicFrameLocks noGrp="1"/>
          </p:cNvGraphicFramePr>
          <p:nvPr>
            <p:ph idx="1"/>
          </p:nvPr>
        </p:nvGraphicFramePr>
        <p:xfrm>
          <a:off x="194039" y="1784350"/>
          <a:ext cx="8735330" cy="4572000"/>
        </p:xfrm>
        <a:graphic>
          <a:graphicData uri="http://schemas.openxmlformats.org/drawingml/2006/diagram">
            <dgm:relIds xmlns:dgm="http://schemas.openxmlformats.org/drawingml/2006/diagram" r:dm="rId3" r:lo="rId4" r:qs="rId5" r:cs="rId6"/>
          </a:graphicData>
        </a:graphic>
      </p:graphicFrame>
    </p:spTree>
  </p:cSld>
  <p:clrMapOvr>
    <a:masterClrMapping/>
  </p:clrMapOvr>
  <p:transition/>
  <p:timing/>
</p:sld>
</file>

<file path=ppt/slides/slide30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32770" name="Заголовок 1"/>
          <p:cNvSpPr>
            <a:spLocks noGrp="1"/>
          </p:cNvSpPr>
          <p:nvPr>
            <p:ph type="title"/>
          </p:nvPr>
        </p:nvSpPr>
        <p:spPr>
          <a:xfrm>
            <a:off x="1150938" y="214313"/>
            <a:ext cx="7793037" cy="1462087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ru-RU" altLang="ru-RU" sz="4400" b="1" i="0" u="none" strike="noStrike" kern="0" cap="none" spc="0" normalizeH="0" baseline="0" noProof="0" smtClean="0">
                <a:ln>
                  <a:noFill/>
                </a:ln>
                <a:solidFill>
                  <a:schemeClr val="hlink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+mj-lt" pitchFamily="34" charset="0"/>
                <a:ea typeface="+mj-ea"/>
                <a:cs typeface="+mj-cs"/>
              </a:rPr>
              <a:t>Этап 1. Подготовительный</a:t>
            </a:r>
            <a:r>
              <a:rPr kumimoji="0" lang="ru-RU" altLang="ru-RU" sz="4400" b="0" i="0" u="none" strike="noStrike" kern="0" cap="none" spc="0" normalizeH="0" baseline="0" noProof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+mj-lt" pitchFamily="34" charset="0"/>
                <a:ea typeface="+mj-ea"/>
                <a:cs typeface="+mj-cs"/>
              </a:rPr>
              <a:t> </a:t>
            </a:r>
          </a:p>
        </p:txBody>
      </p:sp>
      <p:sp>
        <p:nvSpPr>
          <p:cNvPr id="32771" name="Содержимое 2"/>
          <p:cNvSpPr>
            <a:spLocks noGrp="1"/>
          </p:cNvSpPr>
          <p:nvPr>
            <p:ph idx="1"/>
          </p:nvPr>
        </p:nvSpPr>
        <p:spPr>
          <a:xfrm>
            <a:off x="457200" y="1484313"/>
            <a:ext cx="8229600" cy="4641850"/>
          </a:xfrm>
          <a:prstGeom prst="rect">
            <a:avLst/>
          </a:prstGeom>
          <a:noFill/>
          <a:ln>
            <a:miter lim="800000"/>
          </a:ln>
        </p:spPr>
        <p:txBody>
          <a:bodyPr vert="horz" wrap="square" lIns="91440" tIns="45720" rIns="91440" bIns="45720" anchor="t" anchorCtr="0">
            <a:no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itchFamily="2" charset="2"/>
              <a:buChar char="n"/>
              <a:defRPr kumimoji="0" lang="ru-RU" altLang="en-US" sz="3200" b="0" i="0" u="none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55000"/>
              <a:buFont typeface="Wingdings" pitchFamily="2" charset="2"/>
              <a:buChar char="n"/>
              <a:defRPr kumimoji="0" lang="ru-RU" altLang="en-US" sz="2800" b="0" i="0" u="none" baseline="0">
                <a:solidFill>
                  <a:schemeClr val="tx1"/>
                </a:solidFill>
                <a:latin typeface="+mn-lt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50000"/>
              <a:buFont typeface="Wingdings" pitchFamily="2" charset="2"/>
              <a:buChar char="n"/>
              <a:defRPr kumimoji="0" lang="ru-RU" altLang="en-US" sz="2400" b="0" i="0" u="none" baseline="0">
                <a:solidFill>
                  <a:schemeClr val="tx1"/>
                </a:solidFill>
                <a:latin typeface="+mn-lt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55000"/>
              <a:buFont typeface="Wingdings" pitchFamily="2" charset="2"/>
              <a:buChar char="n"/>
              <a:defRPr kumimoji="0" lang="ru-RU" altLang="en-US" sz="2000" b="0" i="0" u="none" baseline="0">
                <a:solidFill>
                  <a:schemeClr val="tx1"/>
                </a:solidFill>
                <a:latin typeface="+mn-lt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kumimoji="0" lang="ru-RU" altLang="en-US" sz="2000" b="0" i="0" u="none" baseline="0">
                <a:solidFill>
                  <a:schemeClr val="tx1"/>
                </a:solidFill>
                <a:latin typeface="+mn-lt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lang="ru-RU" altLang="en-US" sz="2000">
                <a:solidFill>
                  <a:schemeClr val="tx1"/>
                </a:solidFill>
                <a:latin typeface="+mn-lt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lang="ru-RU" altLang="en-US" sz="2000">
                <a:solidFill>
                  <a:schemeClr val="tx1"/>
                </a:solidFill>
                <a:latin typeface="+mn-lt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lang="ru-RU" altLang="en-US" sz="2000">
                <a:solidFill>
                  <a:schemeClr val="tx1"/>
                </a:solidFill>
                <a:latin typeface="+mn-lt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lang="ru-RU" altLang="en-US" sz="2000">
                <a:solidFill>
                  <a:schemeClr val="tx1"/>
                </a:solidFill>
                <a:latin typeface="+mn-lt"/>
              </a:defRPr>
            </a:lvl9pPr>
          </a:lstStyle>
          <a:p>
            <a:pPr lvl="0" eaLnBrk="1" hangingPunct="1">
              <a:buNone/>
            </a:pPr>
            <a:endParaRPr lang="ru-RU" altLang="ru-RU"/>
          </a:p>
          <a:p>
            <a:pPr lvl="0" eaLnBrk="1" hangingPunct="1"/>
            <a:r>
              <a:rPr lang="ru-RU" altLang="ru-RU"/>
              <a:t>Формулировка и обсуждение проблемы.</a:t>
            </a:r>
            <a:endParaRPr lang="ru-RU" altLang="ru-RU"/>
          </a:p>
          <a:p>
            <a:pPr lvl="0" eaLnBrk="1" hangingPunct="1"/>
            <a:r>
              <a:rPr lang="ru-RU" altLang="ru-RU"/>
              <a:t>Собрать различные идеи учащихся;</a:t>
            </a:r>
            <a:endParaRPr lang="ru-RU" altLang="ru-RU"/>
          </a:p>
          <a:p>
            <a:pPr lvl="0" eaLnBrk="1" hangingPunct="1"/>
            <a:r>
              <a:rPr lang="ru-RU" altLang="ru-RU"/>
              <a:t>Организовать дискуссию для обсуждения выдвинутых идей;</a:t>
            </a:r>
            <a:endParaRPr lang="ru-RU" altLang="ru-RU"/>
          </a:p>
          <a:p>
            <a:pPr lvl="0" eaLnBrk="1" hangingPunct="1"/>
            <a:r>
              <a:rPr lang="ru-RU" altLang="ru-RU"/>
              <a:t>Поддержать (или тактично </a:t>
            </a:r>
            <a:r>
              <a:rPr lang="en-US" altLang="ru-RU"/>
              <a:t>c</a:t>
            </a:r>
            <a:r>
              <a:rPr lang="ru-RU" altLang="ru-RU"/>
              <a:t>корректировать) идею, получившую коллективное одобрение.</a:t>
            </a:r>
            <a:endParaRPr lang="ru-RU" altLang="ru-RU"/>
          </a:p>
          <a:p>
            <a:pPr lvl="0" eaLnBrk="1" hangingPunct="1"/>
            <a:endParaRPr lang="ru-RU" altLang="ru-RU"/>
          </a:p>
        </p:txBody>
      </p:sp>
    </p:spTree>
  </p:cSld>
  <p:clrMapOvr>
    <a:masterClrMapping/>
  </p:clrMapOvr>
  <p:transition/>
  <p:timing/>
</p:sld>
</file>

<file path=ppt/slides/slide31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33794" name="Заголовок 1"/>
          <p:cNvSpPr>
            <a:spLocks noGrp="1"/>
          </p:cNvSpPr>
          <p:nvPr>
            <p:ph type="title"/>
          </p:nvPr>
        </p:nvSpPr>
        <p:spPr>
          <a:xfrm>
            <a:off x="1150938" y="214313"/>
            <a:ext cx="7793037" cy="1462087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ru-RU" altLang="ru-RU" sz="4400" b="1" i="0" u="none" strike="noStrike" kern="0" cap="none" spc="0" normalizeH="0" baseline="0" noProof="0" smtClean="0">
                <a:ln>
                  <a:noFill/>
                </a:ln>
                <a:solidFill>
                  <a:schemeClr val="hlink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+mj-lt" pitchFamily="34" charset="0"/>
                <a:ea typeface="+mj-ea"/>
                <a:cs typeface="+mj-cs"/>
              </a:rPr>
              <a:t>«Мозговой штурм</a:t>
            </a:r>
            <a:r>
              <a:rPr kumimoji="0" lang="ru-RU" altLang="ru-RU" sz="4400" b="0" i="0" u="none" strike="noStrike" kern="0" cap="none" spc="0" normalizeH="0" baseline="0" noProof="0" smtClean="0">
                <a:ln>
                  <a:noFill/>
                </a:ln>
                <a:solidFill>
                  <a:schemeClr val="hlink"/>
                </a:solidFill>
                <a:effectLst/>
                <a:uLnTx/>
                <a:uFillTx/>
                <a:latin typeface="+mj-lt" pitchFamily="34" charset="0"/>
                <a:ea typeface="+mj-ea"/>
                <a:cs typeface="+mj-cs"/>
              </a:rPr>
              <a:t>»</a:t>
            </a:r>
          </a:p>
        </p:txBody>
      </p:sp>
      <p:sp>
        <p:nvSpPr>
          <p:cNvPr id="33795" name="Содержимое 2"/>
          <p:cNvSpPr>
            <a:spLocks noGrp="1"/>
          </p:cNvSpPr>
          <p:nvPr>
            <p:ph idx="1"/>
          </p:nvPr>
        </p:nvSpPr>
        <p:spPr>
          <a:xfrm>
            <a:off x="323850" y="1773238"/>
            <a:ext cx="8631238" cy="4895850"/>
          </a:xfrm>
          <a:prstGeom prst="rect">
            <a:avLst/>
          </a:prstGeom>
          <a:noFill/>
          <a:ln>
            <a:miter lim="800000"/>
          </a:ln>
        </p:spPr>
        <p:txBody>
          <a:bodyPr vert="horz" wrap="square" lIns="91440" tIns="45720" rIns="91440" bIns="45720" anchor="t" anchorCtr="0">
            <a:no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itchFamily="2" charset="2"/>
              <a:buChar char="n"/>
              <a:defRPr kumimoji="0" lang="ru-RU" altLang="en-US" sz="3200" b="0" i="0" u="none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55000"/>
              <a:buFont typeface="Wingdings" pitchFamily="2" charset="2"/>
              <a:buChar char="n"/>
              <a:defRPr kumimoji="0" lang="ru-RU" altLang="en-US" sz="2800" b="0" i="0" u="none" baseline="0">
                <a:solidFill>
                  <a:schemeClr val="tx1"/>
                </a:solidFill>
                <a:latin typeface="+mn-lt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50000"/>
              <a:buFont typeface="Wingdings" pitchFamily="2" charset="2"/>
              <a:buChar char="n"/>
              <a:defRPr kumimoji="0" lang="ru-RU" altLang="en-US" sz="2400" b="0" i="0" u="none" baseline="0">
                <a:solidFill>
                  <a:schemeClr val="tx1"/>
                </a:solidFill>
                <a:latin typeface="+mn-lt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55000"/>
              <a:buFont typeface="Wingdings" pitchFamily="2" charset="2"/>
              <a:buChar char="n"/>
              <a:defRPr kumimoji="0" lang="ru-RU" altLang="en-US" sz="2000" b="0" i="0" u="none" baseline="0">
                <a:solidFill>
                  <a:schemeClr val="tx1"/>
                </a:solidFill>
                <a:latin typeface="+mn-lt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kumimoji="0" lang="ru-RU" altLang="en-US" sz="2000" b="0" i="0" u="none" baseline="0">
                <a:solidFill>
                  <a:schemeClr val="tx1"/>
                </a:solidFill>
                <a:latin typeface="+mn-lt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lang="ru-RU" altLang="en-US" sz="2000">
                <a:solidFill>
                  <a:schemeClr val="tx1"/>
                </a:solidFill>
                <a:latin typeface="+mn-lt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lang="ru-RU" altLang="en-US" sz="2000">
                <a:solidFill>
                  <a:schemeClr val="tx1"/>
                </a:solidFill>
                <a:latin typeface="+mn-lt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lang="ru-RU" altLang="en-US" sz="2000">
                <a:solidFill>
                  <a:schemeClr val="tx1"/>
                </a:solidFill>
                <a:latin typeface="+mn-lt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lang="ru-RU" altLang="en-US" sz="2000">
                <a:solidFill>
                  <a:schemeClr val="tx1"/>
                </a:solidFill>
                <a:latin typeface="+mn-lt"/>
              </a:defRPr>
            </a:lvl9pPr>
          </a:lstStyle>
          <a:p>
            <a:pPr lvl="0" eaLnBrk="1" hangingPunct="1">
              <a:lnSpc>
                <a:spcPct val="80000"/>
              </a:lnSpc>
            </a:pPr>
            <a:r>
              <a:rPr lang="ru-RU" altLang="ru-RU" sz="2800"/>
              <a:t>Принимать все взгляды и временно отказаться от оценки и критики чужих идей;</a:t>
            </a:r>
            <a:endParaRPr lang="ru-RU" altLang="ru-RU" sz="2800"/>
          </a:p>
          <a:p>
            <a:pPr lvl="0" eaLnBrk="1" hangingPunct="1">
              <a:lnSpc>
                <a:spcPct val="80000"/>
              </a:lnSpc>
            </a:pPr>
            <a:r>
              <a:rPr lang="ru-RU" altLang="ru-RU" sz="2800"/>
              <a:t>приветствуется свободный полёт фантазии, разрешается высказывать любые, даже фантастические идеи;</a:t>
            </a:r>
            <a:endParaRPr lang="ru-RU" altLang="ru-RU" sz="2800"/>
          </a:p>
          <a:p>
            <a:pPr lvl="0" eaLnBrk="1" hangingPunct="1">
              <a:lnSpc>
                <a:spcPct val="80000"/>
              </a:lnSpc>
            </a:pPr>
            <a:r>
              <a:rPr lang="ru-RU" altLang="ru-RU" sz="2800"/>
              <a:t>идей должно быть много: каждого участника  обсуждения просят представить максимально возможное количество идей;</a:t>
            </a:r>
            <a:endParaRPr lang="ru-RU" altLang="ru-RU" sz="2800"/>
          </a:p>
          <a:p>
            <a:pPr lvl="0" eaLnBrk="1" hangingPunct="1">
              <a:lnSpc>
                <a:spcPct val="80000"/>
              </a:lnSpc>
            </a:pPr>
            <a:r>
              <a:rPr lang="ru-RU" altLang="ru-RU" sz="2800"/>
              <a:t> нужно стремиться развивать чужие идеи, достраивать, улучшать, комбинировать элементы разных идей;</a:t>
            </a:r>
            <a:endParaRPr lang="ru-RU" altLang="ru-RU" sz="2800"/>
          </a:p>
          <a:p>
            <a:pPr lvl="0" eaLnBrk="1" hangingPunct="1">
              <a:lnSpc>
                <a:spcPct val="80000"/>
              </a:lnSpc>
            </a:pPr>
            <a:r>
              <a:rPr lang="ru-RU" altLang="ru-RU" sz="2800"/>
              <a:t>необходимо записывать все идеи.</a:t>
            </a:r>
            <a:endParaRPr lang="ru-RU" altLang="ru-RU" sz="2800"/>
          </a:p>
          <a:p>
            <a:pPr lvl="0" eaLnBrk="1" hangingPunct="1">
              <a:lnSpc>
                <a:spcPct val="80000"/>
              </a:lnSpc>
            </a:pPr>
            <a:endParaRPr lang="ru-RU" altLang="ru-RU" sz="2800"/>
          </a:p>
        </p:txBody>
      </p:sp>
      <p:pic>
        <p:nvPicPr>
          <p:cNvPr id="33796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572375" y="214313"/>
            <a:ext cx="1214438" cy="1214437"/>
          </a:xfrm>
          <a:prstGeom prst="rect">
            <a:avLst/>
          </a:prstGeom>
          <a:noFill/>
          <a:ln>
            <a:noFill/>
            <a:miter lim="800000"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37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3379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3379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3379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3379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795" grpId="0" uiExpand="1" build="p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34818" name="Заголовок 1"/>
          <p:cNvSpPr>
            <a:spLocks noGrp="1"/>
          </p:cNvSpPr>
          <p:nvPr>
            <p:ph type="title"/>
          </p:nvPr>
        </p:nvSpPr>
        <p:spPr>
          <a:xfrm>
            <a:off x="1150938" y="214313"/>
            <a:ext cx="7793037" cy="1462087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ru-RU" altLang="ru-RU" sz="4400" b="1" i="0" u="none" strike="noStrike" kern="0" cap="none" spc="0" normalizeH="0" baseline="0" noProof="0" smtClean="0">
                <a:ln>
                  <a:noFill/>
                </a:ln>
                <a:solidFill>
                  <a:schemeClr val="hlink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+mj-lt" pitchFamily="34" charset="0"/>
                <a:ea typeface="+mj-ea"/>
                <a:cs typeface="+mj-cs"/>
              </a:rPr>
              <a:t>Этап 1. Подготовительный</a:t>
            </a:r>
            <a:r>
              <a:rPr kumimoji="0" lang="ru-RU" altLang="ru-RU" sz="4400" b="1" i="0" u="none" strike="noStrike" kern="0" cap="none" spc="0" normalizeH="0" baseline="0" noProof="0" smtClean="0">
                <a:ln>
                  <a:noFill/>
                </a:ln>
                <a:solidFill>
                  <a:schemeClr val="hlink"/>
                </a:solidFill>
                <a:effectLst/>
                <a:uLnTx/>
                <a:uFillTx/>
                <a:latin typeface="+mj-lt" pitchFamily="34" charset="0"/>
                <a:ea typeface="+mj-ea"/>
                <a:cs typeface="+mj-cs"/>
              </a:rPr>
              <a:t> </a:t>
            </a:r>
            <a:br>
              <a:rPr kumimoji="0" lang="ru-RU" altLang="ru-RU" sz="4400" b="0" i="0" u="none" strike="noStrike" kern="0" cap="none" spc="0" normalizeH="0" baseline="0" noProof="0" smtClean="0">
                <a:ln>
                  <a:noFill/>
                </a:ln>
                <a:solidFill>
                  <a:schemeClr val="hlink"/>
                </a:solidFill>
                <a:effectLst/>
                <a:uLnTx/>
                <a:uFillTx/>
                <a:latin typeface="+mj-lt" pitchFamily="34" charset="0"/>
                <a:ea typeface="+mj-ea"/>
                <a:cs typeface="+mj-cs"/>
              </a:rPr>
            </a:br>
          </a:p>
        </p:txBody>
      </p:sp>
      <p:sp>
        <p:nvSpPr>
          <p:cNvPr id="34819" name="Содержимое 2"/>
          <p:cNvSpPr>
            <a:spLocks noGrp="1"/>
          </p:cNvSpPr>
          <p:nvPr>
            <p:ph idx="1"/>
          </p:nvPr>
        </p:nvSpPr>
        <p:spPr>
          <a:xfrm>
            <a:off x="395288" y="2017713"/>
            <a:ext cx="8559800" cy="4114800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itchFamily="2" charset="2"/>
              <a:buChar char="n"/>
              <a:defRPr/>
            </a:pPr>
            <a:r>
              <a:rPr kumimoji="0" lang="ru-RU" altLang="ru-RU" sz="3200" b="1" i="0" u="none" strike="noStrike" kern="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 pitchFamily="34" charset="0"/>
                <a:ea typeface="+mn-ea"/>
                <a:cs typeface="+mn-cs"/>
              </a:rPr>
              <a:t> Т</a:t>
            </a:r>
            <a:r>
              <a:rPr kumimoji="0" lang="ru-RU" altLang="ru-RU" sz="3200" b="0" i="0" u="none" strike="noStrike" kern="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 pitchFamily="34" charset="0"/>
                <a:ea typeface="+mn-ea"/>
                <a:cs typeface="+mn-cs"/>
              </a:rPr>
              <a:t>ема (</a:t>
            </a:r>
            <a:r>
              <a:rPr kumimoji="0" lang="ru-RU" altLang="ru-RU" sz="3200" b="1" i="0" u="none" strike="noStrike" kern="0" cap="none" spc="0" normalizeH="0" baseline="0" noProof="0" smtClean="0">
                <a:ln>
                  <a:noFill/>
                </a:ln>
                <a:solidFill>
                  <a:srgbClr val="0033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+mn-lt" pitchFamily="34" charset="0"/>
                <a:ea typeface="+mn-ea"/>
                <a:cs typeface="+mn-cs"/>
              </a:rPr>
              <a:t>что</a:t>
            </a:r>
            <a:r>
              <a:rPr kumimoji="0" lang="ru-RU" altLang="ru-RU" sz="3200" b="0" i="0" u="none" strike="noStrike" kern="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 pitchFamily="34" charset="0"/>
                <a:ea typeface="+mn-ea"/>
                <a:cs typeface="+mn-cs"/>
              </a:rPr>
              <a:t> мы будем делать?)</a:t>
            </a: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itchFamily="2" charset="2"/>
              <a:buChar char="n"/>
              <a:defRPr/>
            </a:pPr>
            <a:r>
              <a:rPr kumimoji="0" lang="ru-RU" altLang="ru-RU" sz="3200" b="0" i="0" u="none" strike="noStrike" kern="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 pitchFamily="34" charset="0"/>
                <a:ea typeface="+mn-ea"/>
                <a:cs typeface="+mn-cs"/>
              </a:rPr>
              <a:t> Цели (для чего мы это будем делать?) </a:t>
            </a: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itchFamily="2" charset="2"/>
              <a:buChar char="n"/>
              <a:defRPr/>
            </a:pPr>
            <a:r>
              <a:rPr kumimoji="0" lang="ru-RU" altLang="ru-RU" sz="3200" b="0" i="0" u="none" strike="noStrike" kern="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 pitchFamily="34" charset="0"/>
                <a:ea typeface="+mn-ea"/>
                <a:cs typeface="+mn-cs"/>
              </a:rPr>
              <a:t> Задачи проекта (как мы это будем делать?)</a:t>
            </a: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itchFamily="2" charset="2"/>
              <a:buChar char="n"/>
              <a:defRPr/>
            </a:pPr>
            <a:r>
              <a:rPr kumimoji="0" lang="ru-RU" altLang="ru-RU" sz="3200" b="0" i="0" u="none" strike="noStrike" kern="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 pitchFamily="34" charset="0"/>
                <a:ea typeface="+mn-ea"/>
                <a:cs typeface="+mn-cs"/>
              </a:rPr>
              <a:t> Проектный продукт (что должно получиться в результате?) </a:t>
            </a: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itchFamily="2" charset="2"/>
              <a:buNone/>
              <a:defRPr/>
            </a:pPr>
            <a:endParaRPr kumimoji="0" lang="ru-RU" altLang="ru-RU" sz="3200" b="0" i="0" u="none" strike="noStrike" kern="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itchFamily="2" charset="2"/>
              <a:buNone/>
              <a:defRPr/>
            </a:pPr>
            <a:endParaRPr kumimoji="0" lang="ru-RU" altLang="ru-RU" sz="3200" b="0" i="0" u="none" strike="noStrike" kern="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ransition/>
  <p:timing/>
</p:sld>
</file>

<file path=ppt/slides/slide33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35842" name="Заголовок 1"/>
          <p:cNvSpPr>
            <a:spLocks noGrp="1"/>
          </p:cNvSpPr>
          <p:nvPr>
            <p:ph type="title"/>
          </p:nvPr>
        </p:nvSpPr>
        <p:spPr>
          <a:xfrm>
            <a:off x="1150938" y="214313"/>
            <a:ext cx="7793037" cy="1462087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ru-RU" altLang="ru-RU" sz="4400" b="1" i="0" u="none" strike="noStrike" kern="0" cap="none" spc="0" normalizeH="0" baseline="0" noProof="0" smtClean="0">
                <a:ln>
                  <a:noFill/>
                </a:ln>
                <a:solidFill>
                  <a:schemeClr val="hlink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+mj-lt" pitchFamily="34" charset="0"/>
                <a:ea typeface="+mj-ea"/>
                <a:cs typeface="+mj-cs"/>
              </a:rPr>
              <a:t>Этап 2. Планирование</a:t>
            </a:r>
          </a:p>
        </p:txBody>
      </p:sp>
      <p:sp>
        <p:nvSpPr>
          <p:cNvPr id="35843" name="Содержимое 2"/>
          <p:cNvSpPr>
            <a:spLocks noGrp="1"/>
          </p:cNvSpPr>
          <p:nvPr>
            <p:ph idx="1"/>
          </p:nvPr>
        </p:nvSpPr>
        <p:spPr>
          <a:xfrm>
            <a:off x="250825" y="1773238"/>
            <a:ext cx="8704263" cy="4895850"/>
          </a:xfrm>
          <a:prstGeom prst="rect">
            <a:avLst/>
          </a:prstGeom>
          <a:noFill/>
          <a:ln>
            <a:miter lim="800000"/>
          </a:ln>
        </p:spPr>
        <p:txBody>
          <a:bodyPr vert="horz" wrap="square" lIns="91440" tIns="45720" rIns="91440" bIns="45720" anchor="t" anchorCtr="0">
            <a:no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itchFamily="2" charset="2"/>
              <a:buChar char="n"/>
              <a:defRPr kumimoji="0" lang="ru-RU" altLang="en-US" sz="3200" b="0" i="0" u="none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55000"/>
              <a:buFont typeface="Wingdings" pitchFamily="2" charset="2"/>
              <a:buChar char="n"/>
              <a:defRPr kumimoji="0" lang="ru-RU" altLang="en-US" sz="2800" b="0" i="0" u="none" baseline="0">
                <a:solidFill>
                  <a:schemeClr val="tx1"/>
                </a:solidFill>
                <a:latin typeface="+mn-lt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50000"/>
              <a:buFont typeface="Wingdings" pitchFamily="2" charset="2"/>
              <a:buChar char="n"/>
              <a:defRPr kumimoji="0" lang="ru-RU" altLang="en-US" sz="2400" b="0" i="0" u="none" baseline="0">
                <a:solidFill>
                  <a:schemeClr val="tx1"/>
                </a:solidFill>
                <a:latin typeface="+mn-lt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55000"/>
              <a:buFont typeface="Wingdings" pitchFamily="2" charset="2"/>
              <a:buChar char="n"/>
              <a:defRPr kumimoji="0" lang="ru-RU" altLang="en-US" sz="2000" b="0" i="0" u="none" baseline="0">
                <a:solidFill>
                  <a:schemeClr val="tx1"/>
                </a:solidFill>
                <a:latin typeface="+mn-lt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kumimoji="0" lang="ru-RU" altLang="en-US" sz="2000" b="0" i="0" u="none" baseline="0">
                <a:solidFill>
                  <a:schemeClr val="tx1"/>
                </a:solidFill>
                <a:latin typeface="+mn-lt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lang="ru-RU" altLang="en-US" sz="2000">
                <a:solidFill>
                  <a:schemeClr val="tx1"/>
                </a:solidFill>
                <a:latin typeface="+mn-lt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lang="ru-RU" altLang="en-US" sz="2000">
                <a:solidFill>
                  <a:schemeClr val="tx1"/>
                </a:solidFill>
                <a:latin typeface="+mn-lt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lang="ru-RU" altLang="en-US" sz="2000">
                <a:solidFill>
                  <a:schemeClr val="tx1"/>
                </a:solidFill>
                <a:latin typeface="+mn-lt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lang="ru-RU" altLang="en-US" sz="2000">
                <a:solidFill>
                  <a:schemeClr val="tx1"/>
                </a:solidFill>
                <a:latin typeface="+mn-lt"/>
              </a:defRPr>
            </a:lvl9pPr>
          </a:lstStyle>
          <a:p>
            <a:pPr lvl="0" eaLnBrk="1" hangingPunct="1">
              <a:lnSpc>
                <a:spcPct val="90000"/>
              </a:lnSpc>
              <a:buNone/>
            </a:pPr>
            <a:r>
              <a:rPr lang="ru-RU" altLang="ru-RU" sz="3000" b="1"/>
              <a:t> 1варант.Учитель </a:t>
            </a:r>
            <a:r>
              <a:rPr lang="ru-RU" altLang="ru-RU" sz="3000"/>
              <a:t>предлагает разделиться на группы, спланировать деятельность по решению задач проекта, выбрать возможные виды продукта и формы его презентации, распределить время.</a:t>
            </a:r>
            <a:endParaRPr lang="ru-RU" altLang="ru-RU" sz="3000"/>
          </a:p>
          <a:p>
            <a:pPr lvl="0" eaLnBrk="1" hangingPunct="1">
              <a:lnSpc>
                <a:spcPct val="90000"/>
              </a:lnSpc>
              <a:buNone/>
            </a:pPr>
            <a:r>
              <a:rPr lang="ru-RU" altLang="ru-RU" sz="3000" b="1"/>
              <a:t>2 вариант. Ученики </a:t>
            </a:r>
            <a:r>
              <a:rPr lang="ru-RU" altLang="ru-RU" sz="3000"/>
              <a:t>разбиваются на группы, распределяют роли в группе, определяют вид проектного продукта и форму его презентации,  делят работу на промежуточные этапы, определяют время работы над каждым этапом.</a:t>
            </a:r>
            <a:endParaRPr lang="ru-RU" altLang="ru-RU" sz="300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58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  <p:cond evt="onBegin" delay="0">
                          <p:tn val="7"/>
                        </p:cond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3584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843" grpId="0" uiExpand="1" build="p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36866" name="Заголовок 1"/>
          <p:cNvSpPr>
            <a:spLocks noGrp="1"/>
          </p:cNvSpPr>
          <p:nvPr>
            <p:ph type="title"/>
          </p:nvPr>
        </p:nvSpPr>
        <p:spPr>
          <a:xfrm>
            <a:off x="1150938" y="214313"/>
            <a:ext cx="7793037" cy="1462087"/>
          </a:xfrm>
          <a:prstGeom prst="rect">
            <a:avLst/>
          </a:prstGeom>
          <a:noFill/>
          <a:ln>
            <a:miter lim="800000"/>
          </a:ln>
        </p:spPr>
        <p:txBody>
          <a:bodyPr vert="horz" wrap="square" lIns="91440" tIns="45720" rIns="91440" bIns="45720" anchor="t" anchorCtr="0">
            <a:no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4400" b="0" i="0" u="none" baseline="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l" rtl="0" eaLnBrk="0" fontAlgn="base" hangingPunct="0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latin typeface="Tahoma" pitchFamily="34" charset="0"/>
              </a:defRPr>
            </a:lvl2pPr>
            <a:lvl3pPr algn="l" rtl="0" eaLnBrk="0" fontAlgn="base" hangingPunct="0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latin typeface="Tahoma" pitchFamily="34" charset="0"/>
              </a:defRPr>
            </a:lvl3pPr>
            <a:lvl4pPr algn="l" rtl="0" eaLnBrk="0" fontAlgn="base" hangingPunct="0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latin typeface="Tahoma" pitchFamily="34" charset="0"/>
              </a:defRPr>
            </a:lvl4pPr>
            <a:lvl5pPr algn="l" rtl="0" eaLnBrk="0" fontAlgn="base" hangingPunct="0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latin typeface="Tahoma" pitchFamily="34" charset="0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latin typeface="Tahoma" pitchFamily="34" charset="0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latin typeface="Tahoma" pitchFamily="34" charset="0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latin typeface="Tahoma" pitchFamily="34" charset="0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latin typeface="Tahoma" pitchFamily="34" charset="0"/>
              </a:defRPr>
            </a:lvl9pPr>
          </a:lstStyle>
          <a:p>
            <a:pPr lvl="0" eaLnBrk="1" hangingPunct="1"/>
            <a:r>
              <a:rPr lang="ru-RU" altLang="ru-RU">
                <a:solidFill>
                  <a:schemeClr val="hlink"/>
                </a:solidFill>
              </a:rPr>
              <a:t>Этап 2. Планирование</a:t>
            </a:r>
            <a:endParaRPr lang="ru-RU" altLang="ru-RU">
              <a:solidFill>
                <a:schemeClr val="hlink"/>
              </a:solidFill>
            </a:endParaRPr>
          </a:p>
        </p:txBody>
      </p:sp>
      <p:sp>
        <p:nvSpPr>
          <p:cNvPr id="36867" name="Содержимое 2"/>
          <p:cNvSpPr>
            <a:spLocks noGrp="1"/>
          </p:cNvSpPr>
          <p:nvPr>
            <p:ph idx="1"/>
          </p:nvPr>
        </p:nvSpPr>
        <p:spPr>
          <a:xfrm>
            <a:off x="457200" y="1052513"/>
            <a:ext cx="8229600" cy="5472112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342900" marR="0" lvl="0" indent="-342900" algn="ctr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itchFamily="2" charset="2"/>
              <a:buNone/>
              <a:defRPr/>
            </a:pPr>
            <a:r>
              <a:rPr kumimoji="0" lang="ru-RU" altLang="ru-RU" sz="3200" b="1" i="0" u="none" strike="noStrike" kern="0" cap="none" spc="0" normalizeH="0" baseline="0" noProof="0" smtClean="0">
                <a:ln>
                  <a:noFill/>
                </a:ln>
                <a:solidFill>
                  <a:schemeClr val="hlink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+mn-lt" pitchFamily="34" charset="0"/>
                <a:ea typeface="+mn-ea"/>
                <a:cs typeface="+mn-cs"/>
              </a:rPr>
              <a:t>Алгоритм планирования</a:t>
            </a:r>
          </a:p>
          <a:p>
            <a:pPr marL="342900" marR="0" lvl="0" indent="-342900" algn="ctr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itchFamily="2" charset="2"/>
              <a:buNone/>
              <a:defRPr/>
            </a:pPr>
            <a:endParaRPr kumimoji="0" lang="ru-RU" altLang="ru-RU" sz="3200" b="1" i="0" u="none" strike="noStrike" kern="0" cap="none" spc="0" normalizeH="0" baseline="0" noProof="0" smtClean="0">
              <a:ln>
                <a:noFill/>
              </a:ln>
              <a:solidFill>
                <a:schemeClr val="hlink"/>
              </a:solidFill>
              <a:effectLst>
                <a:outerShdw blurRad="38100" dist="38100" dir="2700000" algn="tl">
                  <a:srgbClr val="C0C0C0"/>
                </a:outerShdw>
              </a:effectLst>
              <a:uLnTx/>
              <a:uFillTx/>
              <a:latin typeface="+mn-lt"/>
              <a:ea typeface="+mn-ea"/>
              <a:cs typeface="+mn-cs"/>
            </a:endParaRPr>
          </a:p>
        </p:txBody>
      </p:sp>
      <p:graphicFrame>
        <p:nvGraphicFramePr>
          <p:cNvPr id="36868" name="Group 4"/>
          <p:cNvGraphicFramePr>
            <a:graphicFrameLocks noGrp="1"/>
          </p:cNvGraphicFramePr>
          <p:nvPr/>
        </p:nvGraphicFramePr>
        <p:xfrm>
          <a:off x="250825" y="1844675"/>
          <a:ext cx="8642350" cy="5013325"/>
        </p:xfrm>
        <a:graphic>
          <a:graphicData uri="http://schemas.openxmlformats.org/drawingml/2006/table">
            <a:tbl>
              <a:tblPr/>
              <a:tblGrid>
                <a:gridCol w="4321175"/>
                <a:gridCol w="4321175"/>
              </a:tblGrid>
              <a:tr h="849312">
                <a:tc>
                  <a:txBody>
                    <a:bodyPr>
                      <a:noAutofit/>
                    </a:bodyPr>
                    <a:lstStyle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ru-RU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ru-RU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ru-RU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ru-RU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ru-RU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lang="ru-RU" altLang="ru-RU" b="1">
                          <a:solidFill>
                            <a:schemeClr val="bg1"/>
                          </a:solidFill>
                          <a:latin typeface="Tahoma" pitchFamily="34" charset="0"/>
                          <a:ea typeface="Arial"/>
                        </a:rPr>
                        <a:t>Вопрос</a:t>
                      </a:r>
                      <a:endParaRPr lang="ru-RU" altLang="ru-RU" b="1">
                        <a:solidFill>
                          <a:schemeClr val="bg1"/>
                        </a:solidFill>
                        <a:latin typeface="Tahoma" pitchFamily="34" charset="0"/>
                        <a:ea typeface="Arial"/>
                      </a:endParaRPr>
                    </a:p>
                  </a:txBody>
                  <a:tcPr>
                    <a:lnL w="12700">
                      <a:solidFill>
                        <a:schemeClr val="tx1"/>
                      </a:solidFill>
                      <a:miter lim="800000"/>
                    </a:lnL>
                    <a:lnR w="12700">
                      <a:solidFill>
                        <a:schemeClr val="tx1"/>
                      </a:solidFill>
                      <a:miter lim="800000"/>
                    </a:lnR>
                    <a:lnT w="12700">
                      <a:solidFill>
                        <a:schemeClr val="tx1"/>
                      </a:solidFill>
                      <a:miter lim="800000"/>
                    </a:lnT>
                    <a:lnB w="38100">
                      <a:solidFill>
                        <a:schemeClr val="tx1"/>
                      </a:solidFill>
                      <a:miter lim="800000"/>
                    </a:lnB>
                    <a:solidFill>
                      <a:schemeClr val="accent1"/>
                    </a:solidFill>
                  </a:tcPr>
                </a:tc>
                <a:tc>
                  <a:txBody>
                    <a:bodyPr>
                      <a:noAutofit/>
                    </a:bodyPr>
                    <a:lstStyle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ru-RU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ru-RU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ru-RU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ru-RU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ru-RU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lang="ru-RU" altLang="ru-RU" b="1">
                          <a:solidFill>
                            <a:schemeClr val="bg1"/>
                          </a:solidFill>
                          <a:latin typeface="Tahoma" pitchFamily="34" charset="0"/>
                          <a:ea typeface="Arial"/>
                        </a:rPr>
                        <a:t>Ответ</a:t>
                      </a:r>
                      <a:endParaRPr lang="ru-RU" altLang="ru-RU" b="1">
                        <a:solidFill>
                          <a:schemeClr val="bg1"/>
                        </a:solidFill>
                        <a:latin typeface="Tahoma" pitchFamily="34" charset="0"/>
                        <a:ea typeface="Arial"/>
                      </a:endParaRPr>
                    </a:p>
                  </a:txBody>
                  <a:tcPr>
                    <a:lnL w="12700">
                      <a:solidFill>
                        <a:schemeClr val="tx1"/>
                      </a:solidFill>
                      <a:miter lim="800000"/>
                    </a:lnL>
                    <a:lnR w="12700">
                      <a:solidFill>
                        <a:schemeClr val="tx1"/>
                      </a:solidFill>
                      <a:miter lim="800000"/>
                    </a:lnR>
                    <a:lnT w="12700">
                      <a:solidFill>
                        <a:schemeClr val="tx1"/>
                      </a:solidFill>
                      <a:miter lim="800000"/>
                    </a:lnT>
                    <a:lnB w="38100">
                      <a:solidFill>
                        <a:schemeClr val="tx1"/>
                      </a:solidFill>
                      <a:miter lim="800000"/>
                    </a:lnB>
                    <a:solidFill>
                      <a:schemeClr val="accent1"/>
                    </a:solidFill>
                  </a:tcPr>
                </a:tc>
              </a:tr>
              <a:tr h="971550">
                <a:tc>
                  <a:txBody>
                    <a:bodyPr>
                      <a:noAutofit/>
                    </a:bodyPr>
                    <a:lstStyle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ru-RU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ru-RU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ru-RU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ru-RU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ru-RU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</a:defRPr>
                      </a:lvl5pPr>
                    </a:lstStyle>
                    <a:p>
                      <a:pPr marL="0" lvl="0" indent="0" eaLnBrk="1" hangingPunct="1"/>
                      <a:r>
                        <a:rPr lang="ru-RU" altLang="ru-RU">
                          <a:solidFill>
                            <a:srgbClr val="000000"/>
                          </a:solidFill>
                          <a:latin typeface="Tahoma" pitchFamily="34" charset="0"/>
                          <a:ea typeface="Arial"/>
                        </a:rPr>
                        <a:t>Почему выбрана эта тема проекта?</a:t>
                      </a:r>
                      <a:endParaRPr lang="ru-RU" altLang="ru-RU">
                        <a:solidFill>
                          <a:srgbClr val="000000"/>
                        </a:solidFill>
                        <a:latin typeface="Tahoma" pitchFamily="34" charset="0"/>
                        <a:ea typeface="Arial"/>
                      </a:endParaRPr>
                    </a:p>
                  </a:txBody>
                  <a:tcPr>
                    <a:lnL w="12700">
                      <a:solidFill>
                        <a:schemeClr val="tx1"/>
                      </a:solidFill>
                      <a:miter lim="800000"/>
                    </a:lnL>
                    <a:lnR w="12700">
                      <a:solidFill>
                        <a:schemeClr val="tx1"/>
                      </a:solidFill>
                      <a:miter lim="800000"/>
                    </a:lnR>
                    <a:lnT w="38100">
                      <a:solidFill>
                        <a:schemeClr val="tx1"/>
                      </a:solidFill>
                      <a:miter lim="800000"/>
                    </a:lnT>
                    <a:lnB w="12700">
                      <a:solidFill>
                        <a:schemeClr val="tx1"/>
                      </a:solidFill>
                      <a:miter lim="800000"/>
                    </a:lnB>
                    <a:solidFill>
                      <a:srgbClr val="D8EECE"/>
                    </a:solidFill>
                  </a:tcPr>
                </a:tc>
                <a:tc>
                  <a:txBody>
                    <a:bodyPr>
                      <a:noAutofit/>
                    </a:bodyPr>
                    <a:lstStyle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ru-RU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ru-RU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ru-RU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ru-RU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ru-RU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</a:defRPr>
                      </a:lvl5pPr>
                    </a:lstStyle>
                    <a:p>
                      <a:pPr marL="0" lvl="0" indent="0" eaLnBrk="1" hangingPunct="1"/>
                      <a:r>
                        <a:rPr lang="ru-RU" altLang="ru-RU">
                          <a:solidFill>
                            <a:srgbClr val="000000"/>
                          </a:solidFill>
                          <a:latin typeface="Tahoma" pitchFamily="34" charset="0"/>
                          <a:ea typeface="Arial"/>
                        </a:rPr>
                        <a:t>Проблема проекта.</a:t>
                      </a:r>
                      <a:endParaRPr lang="ru-RU" altLang="ru-RU">
                        <a:solidFill>
                          <a:srgbClr val="000000"/>
                        </a:solidFill>
                        <a:latin typeface="Tahoma" pitchFamily="34" charset="0"/>
                        <a:ea typeface="Arial"/>
                      </a:endParaRPr>
                    </a:p>
                  </a:txBody>
                  <a:tcPr>
                    <a:lnL w="12700">
                      <a:solidFill>
                        <a:schemeClr val="tx1"/>
                      </a:solidFill>
                      <a:miter lim="800000"/>
                    </a:lnL>
                    <a:lnR w="12700">
                      <a:solidFill>
                        <a:schemeClr val="tx1"/>
                      </a:solidFill>
                      <a:miter lim="800000"/>
                    </a:lnR>
                    <a:lnT w="38100">
                      <a:solidFill>
                        <a:schemeClr val="tx1"/>
                      </a:solidFill>
                      <a:miter lim="800000"/>
                    </a:lnT>
                    <a:lnB w="12700">
                      <a:solidFill>
                        <a:schemeClr val="tx1"/>
                      </a:solidFill>
                      <a:miter lim="800000"/>
                    </a:lnB>
                    <a:solidFill>
                      <a:srgbClr val="D8EECE"/>
                    </a:solidFill>
                  </a:tcPr>
                </a:tc>
              </a:tr>
              <a:tr h="971550">
                <a:tc>
                  <a:txBody>
                    <a:bodyPr>
                      <a:noAutofit/>
                    </a:bodyPr>
                    <a:lstStyle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ru-RU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ru-RU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ru-RU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ru-RU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ru-RU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</a:defRPr>
                      </a:lvl5pPr>
                    </a:lstStyle>
                    <a:p>
                      <a:pPr marL="0" lvl="0" indent="0" eaLnBrk="1" hangingPunct="1"/>
                      <a:r>
                        <a:rPr lang="ru-RU" altLang="ru-RU">
                          <a:solidFill>
                            <a:srgbClr val="000000"/>
                          </a:solidFill>
                          <a:latin typeface="Tahoma" pitchFamily="34" charset="0"/>
                          <a:ea typeface="Arial"/>
                        </a:rPr>
                        <a:t>Что надо сделать, чтобы решить данную проблему?</a:t>
                      </a:r>
                      <a:endParaRPr lang="ru-RU" altLang="ru-RU">
                        <a:solidFill>
                          <a:srgbClr val="000000"/>
                        </a:solidFill>
                        <a:latin typeface="Tahoma" pitchFamily="34" charset="0"/>
                        <a:ea typeface="Arial"/>
                      </a:endParaRPr>
                    </a:p>
                  </a:txBody>
                  <a:tcPr>
                    <a:lnL w="12700">
                      <a:solidFill>
                        <a:schemeClr val="tx1"/>
                      </a:solidFill>
                      <a:miter lim="800000"/>
                    </a:lnL>
                    <a:lnR w="12700">
                      <a:solidFill>
                        <a:schemeClr val="tx1"/>
                      </a:solidFill>
                      <a:miter lim="800000"/>
                    </a:lnR>
                    <a:lnT w="12700">
                      <a:solidFill>
                        <a:schemeClr val="tx1"/>
                      </a:solidFill>
                      <a:miter lim="800000"/>
                    </a:lnT>
                    <a:lnB w="12700">
                      <a:solidFill>
                        <a:schemeClr val="tx1"/>
                      </a:solidFill>
                      <a:miter lim="800000"/>
                    </a:lnB>
                    <a:solidFill>
                      <a:srgbClr val="ECF7E8"/>
                    </a:solidFill>
                  </a:tcPr>
                </a:tc>
                <a:tc>
                  <a:txBody>
                    <a:bodyPr>
                      <a:noAutofit/>
                    </a:bodyPr>
                    <a:lstStyle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ru-RU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ru-RU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ru-RU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ru-RU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ru-RU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</a:defRPr>
                      </a:lvl5pPr>
                    </a:lstStyle>
                    <a:p>
                      <a:pPr marL="0" lvl="0" indent="0" eaLnBrk="1" hangingPunct="1"/>
                      <a:r>
                        <a:rPr lang="ru-RU" altLang="ru-RU">
                          <a:solidFill>
                            <a:srgbClr val="000000"/>
                          </a:solidFill>
                          <a:latin typeface="Tahoma" pitchFamily="34" charset="0"/>
                          <a:ea typeface="Arial"/>
                        </a:rPr>
                        <a:t>Образ проектного продукта (ожидаемый результат).</a:t>
                      </a:r>
                      <a:endParaRPr lang="ru-RU" altLang="ru-RU">
                        <a:solidFill>
                          <a:srgbClr val="000000"/>
                        </a:solidFill>
                        <a:latin typeface="Tahoma" pitchFamily="34" charset="0"/>
                        <a:ea typeface="Arial"/>
                      </a:endParaRPr>
                    </a:p>
                  </a:txBody>
                  <a:tcPr>
                    <a:lnL w="12700">
                      <a:solidFill>
                        <a:schemeClr val="tx1"/>
                      </a:solidFill>
                      <a:miter lim="800000"/>
                    </a:lnL>
                    <a:lnR w="12700">
                      <a:solidFill>
                        <a:schemeClr val="tx1"/>
                      </a:solidFill>
                      <a:miter lim="800000"/>
                    </a:lnR>
                    <a:lnT w="12700">
                      <a:solidFill>
                        <a:schemeClr val="tx1"/>
                      </a:solidFill>
                      <a:miter lim="800000"/>
                    </a:lnT>
                    <a:lnB w="12700">
                      <a:solidFill>
                        <a:schemeClr val="tx1"/>
                      </a:solidFill>
                      <a:miter lim="800000"/>
                    </a:lnB>
                    <a:solidFill>
                      <a:srgbClr val="ECF7E8"/>
                    </a:solidFill>
                  </a:tcPr>
                </a:tc>
              </a:tr>
              <a:tr h="2220912">
                <a:tc>
                  <a:txBody>
                    <a:bodyPr>
                      <a:noAutofit/>
                    </a:bodyPr>
                    <a:lstStyle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ru-RU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ru-RU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ru-RU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ru-RU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ru-RU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</a:defRPr>
                      </a:lvl5pPr>
                    </a:lstStyle>
                    <a:p>
                      <a:pPr marL="0" lvl="0" indent="0" eaLnBrk="1" hangingPunct="1"/>
                      <a:r>
                        <a:rPr lang="ru-RU" altLang="ru-RU">
                          <a:solidFill>
                            <a:srgbClr val="000000"/>
                          </a:solidFill>
                          <a:latin typeface="Tahoma" pitchFamily="34" charset="0"/>
                          <a:ea typeface="Arial"/>
                        </a:rPr>
                        <a:t>Если ты сделаешь такой продукт, достигнешь ли ты цели проекта и будет ли в этом случае решена проблема?</a:t>
                      </a:r>
                      <a:endParaRPr lang="ru-RU" altLang="ru-RU">
                        <a:solidFill>
                          <a:srgbClr val="000000"/>
                        </a:solidFill>
                        <a:latin typeface="Tahoma" pitchFamily="34" charset="0"/>
                        <a:ea typeface="Arial"/>
                      </a:endParaRPr>
                    </a:p>
                  </a:txBody>
                  <a:tcPr>
                    <a:lnL w="12700">
                      <a:solidFill>
                        <a:schemeClr val="tx1"/>
                      </a:solidFill>
                      <a:miter lim="800000"/>
                    </a:lnL>
                    <a:lnR w="12700">
                      <a:solidFill>
                        <a:schemeClr val="tx1"/>
                      </a:solidFill>
                      <a:miter lim="800000"/>
                    </a:lnR>
                    <a:lnT w="12700">
                      <a:solidFill>
                        <a:schemeClr val="tx1"/>
                      </a:solidFill>
                      <a:miter lim="800000"/>
                    </a:lnT>
                    <a:lnB w="12700">
                      <a:solidFill>
                        <a:schemeClr val="tx1"/>
                      </a:solidFill>
                      <a:miter lim="800000"/>
                    </a:lnB>
                    <a:solidFill>
                      <a:srgbClr val="D8EECE"/>
                    </a:solidFill>
                  </a:tcPr>
                </a:tc>
                <a:tc>
                  <a:txBody>
                    <a:bodyPr>
                      <a:noAutofit/>
                    </a:bodyPr>
                    <a:lstStyle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ru-RU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ru-RU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ru-RU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ru-RU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ru-RU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</a:defRPr>
                      </a:lvl5pPr>
                    </a:lstStyle>
                    <a:p>
                      <a:pPr marL="0" lvl="0" indent="0" eaLnBrk="1" hangingPunct="1"/>
                      <a:r>
                        <a:rPr lang="ru-RU" altLang="ru-RU">
                          <a:solidFill>
                            <a:srgbClr val="000000"/>
                          </a:solidFill>
                          <a:latin typeface="Tahoma" pitchFamily="34" charset="0"/>
                          <a:ea typeface="Arial"/>
                        </a:rPr>
                        <a:t>Существует ли необходимая связь между проблемой, целью и проектным продуктом.</a:t>
                      </a:r>
                      <a:endParaRPr lang="ru-RU" altLang="ru-RU">
                        <a:solidFill>
                          <a:srgbClr val="000000"/>
                        </a:solidFill>
                        <a:latin typeface="Tahoma" pitchFamily="34" charset="0"/>
                        <a:ea typeface="Arial"/>
                      </a:endParaRPr>
                    </a:p>
                  </a:txBody>
                  <a:tcPr>
                    <a:lnL w="12700">
                      <a:solidFill>
                        <a:schemeClr val="tx1"/>
                      </a:solidFill>
                      <a:miter lim="800000"/>
                    </a:lnL>
                    <a:lnR w="12700">
                      <a:solidFill>
                        <a:schemeClr val="tx1"/>
                      </a:solidFill>
                      <a:miter lim="800000"/>
                    </a:lnR>
                    <a:lnT w="12700">
                      <a:solidFill>
                        <a:schemeClr val="tx1"/>
                      </a:solidFill>
                      <a:miter lim="800000"/>
                    </a:lnT>
                    <a:lnB w="12700">
                      <a:solidFill>
                        <a:schemeClr val="tx1"/>
                      </a:solidFill>
                      <a:miter lim="800000"/>
                    </a:lnB>
                    <a:solidFill>
                      <a:srgbClr val="D8EECE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68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37890" name="Заголовок 1"/>
          <p:cNvSpPr>
            <a:spLocks noGrp="1"/>
          </p:cNvSpPr>
          <p:nvPr>
            <p:ph type="title"/>
          </p:nvPr>
        </p:nvSpPr>
        <p:spPr>
          <a:xfrm>
            <a:off x="1150938" y="214313"/>
            <a:ext cx="7793037" cy="1462087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ru-RU" altLang="ru-RU" sz="4400" b="1" i="0" u="none" strike="noStrike" kern="0" cap="none" spc="0" normalizeH="0" baseline="0" noProof="0" smtClean="0">
                <a:ln>
                  <a:noFill/>
                </a:ln>
                <a:solidFill>
                  <a:schemeClr val="hlink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+mj-lt" pitchFamily="34" charset="0"/>
                <a:ea typeface="+mj-ea"/>
                <a:cs typeface="+mj-cs"/>
              </a:rPr>
              <a:t>Этап 2. Планирование</a:t>
            </a:r>
          </a:p>
        </p:txBody>
      </p:sp>
      <p:sp>
        <p:nvSpPr>
          <p:cNvPr id="37891" name="Содержимое 2"/>
          <p:cNvSpPr>
            <a:spLocks noGrp="1"/>
          </p:cNvSpPr>
          <p:nvPr>
            <p:ph idx="1"/>
          </p:nvPr>
        </p:nvSpPr>
        <p:spPr>
          <a:xfrm>
            <a:off x="914400" y="981075"/>
            <a:ext cx="7772400" cy="5375275"/>
          </a:xfrm>
          <a:prstGeom prst="rect">
            <a:avLst/>
          </a:prstGeom>
          <a:noFill/>
          <a:ln>
            <a:miter lim="800000"/>
          </a:ln>
        </p:spPr>
        <p:txBody>
          <a:bodyPr vert="horz" wrap="square" lIns="91440" tIns="45720" rIns="91440" bIns="45720" anchor="t" anchorCtr="0">
            <a:no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itchFamily="2" charset="2"/>
              <a:buChar char="n"/>
              <a:defRPr kumimoji="0" lang="ru-RU" altLang="en-US" sz="3200" b="0" i="0" u="none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55000"/>
              <a:buFont typeface="Wingdings" pitchFamily="2" charset="2"/>
              <a:buChar char="n"/>
              <a:defRPr kumimoji="0" lang="ru-RU" altLang="en-US" sz="2800" b="0" i="0" u="none" baseline="0">
                <a:solidFill>
                  <a:schemeClr val="tx1"/>
                </a:solidFill>
                <a:latin typeface="+mn-lt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50000"/>
              <a:buFont typeface="Wingdings" pitchFamily="2" charset="2"/>
              <a:buChar char="n"/>
              <a:defRPr kumimoji="0" lang="ru-RU" altLang="en-US" sz="2400" b="0" i="0" u="none" baseline="0">
                <a:solidFill>
                  <a:schemeClr val="tx1"/>
                </a:solidFill>
                <a:latin typeface="+mn-lt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55000"/>
              <a:buFont typeface="Wingdings" pitchFamily="2" charset="2"/>
              <a:buChar char="n"/>
              <a:defRPr kumimoji="0" lang="ru-RU" altLang="en-US" sz="2000" b="0" i="0" u="none" baseline="0">
                <a:solidFill>
                  <a:schemeClr val="tx1"/>
                </a:solidFill>
                <a:latin typeface="+mn-lt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kumimoji="0" lang="ru-RU" altLang="en-US" sz="2000" b="0" i="0" u="none" baseline="0">
                <a:solidFill>
                  <a:schemeClr val="tx1"/>
                </a:solidFill>
                <a:latin typeface="+mn-lt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lang="ru-RU" altLang="en-US" sz="2000">
                <a:solidFill>
                  <a:schemeClr val="tx1"/>
                </a:solidFill>
                <a:latin typeface="+mn-lt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lang="ru-RU" altLang="en-US" sz="2000">
                <a:solidFill>
                  <a:schemeClr val="tx1"/>
                </a:solidFill>
                <a:latin typeface="+mn-lt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lang="ru-RU" altLang="en-US" sz="2000">
                <a:solidFill>
                  <a:schemeClr val="tx1"/>
                </a:solidFill>
                <a:latin typeface="+mn-lt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lang="ru-RU" altLang="en-US" sz="2000">
                <a:solidFill>
                  <a:schemeClr val="tx1"/>
                </a:solidFill>
                <a:latin typeface="+mn-lt"/>
              </a:defRPr>
            </a:lvl9pPr>
          </a:lstStyle>
          <a:p>
            <a:pPr lvl="0" algn="ctr" eaLnBrk="1" hangingPunct="1">
              <a:buNone/>
            </a:pPr>
            <a:r>
              <a:rPr lang="ru-RU" altLang="ru-RU">
                <a:solidFill>
                  <a:schemeClr val="hlink"/>
                </a:solidFill>
              </a:rPr>
              <a:t>Алгоритм планирования</a:t>
            </a:r>
            <a:endParaRPr lang="ru-RU" altLang="ru-RU">
              <a:solidFill>
                <a:schemeClr val="hlink"/>
              </a:solidFill>
            </a:endParaRPr>
          </a:p>
          <a:p>
            <a:pPr lvl="0" algn="ctr" eaLnBrk="1" hangingPunct="1">
              <a:buNone/>
            </a:pPr>
            <a:r>
              <a:rPr lang="ru-RU" altLang="ru-RU">
                <a:solidFill>
                  <a:schemeClr val="hlink"/>
                </a:solidFill>
              </a:rPr>
              <a:t>(продолжение)</a:t>
            </a:r>
            <a:endParaRPr lang="ru-RU" altLang="ru-RU">
              <a:solidFill>
                <a:schemeClr val="hlink"/>
              </a:solidFill>
            </a:endParaRPr>
          </a:p>
          <a:p>
            <a:pPr lvl="0" algn="ctr" eaLnBrk="1" hangingPunct="1">
              <a:buNone/>
            </a:pPr>
            <a:endParaRPr lang="ru-RU" altLang="ru-RU">
              <a:solidFill>
                <a:schemeClr val="hlink"/>
              </a:solidFill>
            </a:endParaRPr>
          </a:p>
        </p:txBody>
      </p:sp>
      <p:graphicFrame>
        <p:nvGraphicFramePr>
          <p:cNvPr id="37892" name="Group 4"/>
          <p:cNvGraphicFramePr>
            <a:graphicFrameLocks noGrp="1"/>
          </p:cNvGraphicFramePr>
          <p:nvPr/>
        </p:nvGraphicFramePr>
        <p:xfrm>
          <a:off x="179388" y="2205038"/>
          <a:ext cx="8964612" cy="4489450"/>
        </p:xfrm>
        <a:graphic>
          <a:graphicData uri="http://schemas.openxmlformats.org/drawingml/2006/table">
            <a:tbl>
              <a:tblPr/>
              <a:tblGrid>
                <a:gridCol w="4483100"/>
                <a:gridCol w="4481512"/>
              </a:tblGrid>
              <a:tr h="792162">
                <a:tc>
                  <a:txBody>
                    <a:bodyPr>
                      <a:noAutofit/>
                    </a:bodyPr>
                    <a:lstStyle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ru-RU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ru-RU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ru-RU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ru-RU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ru-RU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lang="ru-RU" altLang="ru-RU" b="1">
                          <a:solidFill>
                            <a:schemeClr val="bg1"/>
                          </a:solidFill>
                          <a:latin typeface="Tahoma" pitchFamily="34" charset="0"/>
                          <a:ea typeface="Arial"/>
                        </a:rPr>
                        <a:t>Вопрос</a:t>
                      </a:r>
                      <a:endParaRPr lang="ru-RU" altLang="ru-RU" b="1">
                        <a:solidFill>
                          <a:schemeClr val="bg1"/>
                        </a:solidFill>
                        <a:latin typeface="Tahoma" pitchFamily="34" charset="0"/>
                        <a:ea typeface="Arial"/>
                      </a:endParaRPr>
                    </a:p>
                  </a:txBody>
                  <a:tcPr>
                    <a:lnL w="12700">
                      <a:solidFill>
                        <a:schemeClr val="tx1"/>
                      </a:solidFill>
                      <a:miter lim="800000"/>
                    </a:lnL>
                    <a:lnR w="12700">
                      <a:solidFill>
                        <a:schemeClr val="tx1"/>
                      </a:solidFill>
                      <a:miter lim="800000"/>
                    </a:lnR>
                    <a:lnT w="12700">
                      <a:solidFill>
                        <a:schemeClr val="tx1"/>
                      </a:solidFill>
                      <a:miter lim="800000"/>
                    </a:lnT>
                    <a:lnB w="38100">
                      <a:solidFill>
                        <a:schemeClr val="tx1"/>
                      </a:solidFill>
                      <a:miter lim="800000"/>
                    </a:lnB>
                    <a:solidFill>
                      <a:schemeClr val="accent1"/>
                    </a:solidFill>
                  </a:tcPr>
                </a:tc>
                <a:tc>
                  <a:txBody>
                    <a:bodyPr>
                      <a:noAutofit/>
                    </a:bodyPr>
                    <a:lstStyle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ru-RU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ru-RU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ru-RU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ru-RU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ru-RU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lang="ru-RU" altLang="ru-RU" b="1">
                          <a:solidFill>
                            <a:schemeClr val="bg1"/>
                          </a:solidFill>
                          <a:latin typeface="Tahoma" pitchFamily="34" charset="0"/>
                          <a:ea typeface="Arial"/>
                        </a:rPr>
                        <a:t>Ответ</a:t>
                      </a:r>
                      <a:endParaRPr lang="ru-RU" altLang="ru-RU" b="1">
                        <a:solidFill>
                          <a:schemeClr val="bg1"/>
                        </a:solidFill>
                        <a:latin typeface="Tahoma" pitchFamily="34" charset="0"/>
                        <a:ea typeface="Arial"/>
                      </a:endParaRPr>
                    </a:p>
                  </a:txBody>
                  <a:tcPr>
                    <a:lnL w="12700">
                      <a:solidFill>
                        <a:schemeClr val="tx1"/>
                      </a:solidFill>
                      <a:miter lim="800000"/>
                    </a:lnL>
                    <a:lnR w="12700">
                      <a:solidFill>
                        <a:schemeClr val="tx1"/>
                      </a:solidFill>
                      <a:miter lim="800000"/>
                    </a:lnR>
                    <a:lnT w="12700">
                      <a:solidFill>
                        <a:schemeClr val="tx1"/>
                      </a:solidFill>
                      <a:miter lim="800000"/>
                    </a:lnT>
                    <a:lnB w="38100">
                      <a:solidFill>
                        <a:schemeClr val="tx1"/>
                      </a:solidFill>
                      <a:miter lim="800000"/>
                    </a:lnB>
                    <a:solidFill>
                      <a:schemeClr val="accent1"/>
                    </a:solidFill>
                  </a:tcPr>
                </a:tc>
              </a:tr>
              <a:tr h="2838450">
                <a:tc>
                  <a:txBody>
                    <a:bodyPr>
                      <a:noAutofit/>
                    </a:bodyPr>
                    <a:lstStyle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ru-RU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ru-RU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ru-RU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ru-RU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ru-RU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</a:defRPr>
                      </a:lvl5pPr>
                    </a:lstStyle>
                    <a:p>
                      <a:pPr marL="0" lvl="0" indent="0" eaLnBrk="1" hangingPunct="1"/>
                      <a:r>
                        <a:rPr lang="ru-RU" altLang="ru-RU">
                          <a:solidFill>
                            <a:srgbClr val="000000"/>
                          </a:solidFill>
                          <a:latin typeface="Tahoma" pitchFamily="34" charset="0"/>
                          <a:ea typeface="Arial"/>
                        </a:rPr>
                        <a:t> Всё ли у тебя есть, чтобы проделать эти шаги (информация, оборудование</a:t>
                      </a:r>
                      <a:endParaRPr lang="ru-RU" altLang="ru-RU">
                        <a:solidFill>
                          <a:srgbClr val="000000"/>
                        </a:solidFill>
                        <a:latin typeface="Tahoma" pitchFamily="34" charset="0"/>
                        <a:ea typeface="Arial"/>
                      </a:endParaRPr>
                    </a:p>
                    <a:p>
                      <a:pPr marL="0" lvl="0" indent="0" eaLnBrk="1" hangingPunct="1"/>
                      <a:r>
                        <a:rPr lang="ru-RU" altLang="ru-RU">
                          <a:solidFill>
                            <a:srgbClr val="000000"/>
                          </a:solidFill>
                          <a:latin typeface="Tahoma" pitchFamily="34" charset="0"/>
                          <a:ea typeface="Arial"/>
                        </a:rPr>
                        <a:t>и прочее для проведения исследований, материалы для изготовления продукта, чего не хватает, где это найти, что ты уже умеешь делать и чему придётся научиться)?</a:t>
                      </a:r>
                      <a:endParaRPr lang="ru-RU" altLang="ru-RU">
                        <a:solidFill>
                          <a:srgbClr val="000000"/>
                        </a:solidFill>
                        <a:latin typeface="Tahoma" pitchFamily="34" charset="0"/>
                        <a:ea typeface="Arial"/>
                      </a:endParaRPr>
                    </a:p>
                  </a:txBody>
                  <a:tcPr>
                    <a:lnL w="12700">
                      <a:solidFill>
                        <a:schemeClr val="tx1"/>
                      </a:solidFill>
                      <a:miter lim="800000"/>
                    </a:lnL>
                    <a:lnR w="12700">
                      <a:solidFill>
                        <a:schemeClr val="tx1"/>
                      </a:solidFill>
                      <a:miter lim="800000"/>
                    </a:lnR>
                    <a:lnT w="38100">
                      <a:solidFill>
                        <a:schemeClr val="tx1"/>
                      </a:solidFill>
                      <a:miter lim="800000"/>
                    </a:lnT>
                    <a:lnB w="12700">
                      <a:solidFill>
                        <a:schemeClr val="tx1"/>
                      </a:solidFill>
                      <a:miter lim="800000"/>
                    </a:lnB>
                    <a:solidFill>
                      <a:srgbClr val="D8EECE"/>
                    </a:solidFill>
                  </a:tcPr>
                </a:tc>
                <a:tc>
                  <a:txBody>
                    <a:bodyPr>
                      <a:noAutofit/>
                    </a:bodyPr>
                    <a:lstStyle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ru-RU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ru-RU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ru-RU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ru-RU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ru-RU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</a:defRPr>
                      </a:lvl5pPr>
                    </a:lstStyle>
                    <a:p>
                      <a:pPr marL="0" lvl="0" indent="0" eaLnBrk="1" hangingPunct="1"/>
                      <a:r>
                        <a:rPr lang="ru-RU" altLang="ru-RU">
                          <a:solidFill>
                            <a:srgbClr val="000000"/>
                          </a:solidFill>
                          <a:latin typeface="Tahoma" pitchFamily="34" charset="0"/>
                          <a:ea typeface="Arial"/>
                        </a:rPr>
                        <a:t> Развёрнутый план работы.</a:t>
                      </a:r>
                      <a:endParaRPr lang="ru-RU" altLang="ru-RU">
                        <a:solidFill>
                          <a:srgbClr val="000000"/>
                        </a:solidFill>
                        <a:latin typeface="Tahoma" pitchFamily="34" charset="0"/>
                        <a:ea typeface="Arial"/>
                      </a:endParaRPr>
                    </a:p>
                  </a:txBody>
                  <a:tcPr>
                    <a:lnL w="12700">
                      <a:solidFill>
                        <a:schemeClr val="tx1"/>
                      </a:solidFill>
                      <a:miter lim="800000"/>
                    </a:lnL>
                    <a:lnR w="12700">
                      <a:solidFill>
                        <a:schemeClr val="tx1"/>
                      </a:solidFill>
                      <a:miter lim="800000"/>
                    </a:lnR>
                    <a:lnT w="38100">
                      <a:solidFill>
                        <a:schemeClr val="tx1"/>
                      </a:solidFill>
                      <a:miter lim="800000"/>
                    </a:lnT>
                    <a:lnB w="12700">
                      <a:solidFill>
                        <a:schemeClr val="tx1"/>
                      </a:solidFill>
                      <a:miter lim="800000"/>
                    </a:lnB>
                    <a:solidFill>
                      <a:srgbClr val="D8EECE"/>
                    </a:solidFill>
                  </a:tcPr>
                </a:tc>
              </a:tr>
              <a:tr h="858838">
                <a:tc>
                  <a:txBody>
                    <a:bodyPr>
                      <a:noAutofit/>
                    </a:bodyPr>
                    <a:lstStyle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ru-RU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ru-RU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ru-RU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ru-RU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ru-RU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</a:defRPr>
                      </a:lvl5pPr>
                    </a:lstStyle>
                    <a:p>
                      <a:pPr marL="0" lvl="0" indent="0" eaLnBrk="1" hangingPunct="1"/>
                      <a:r>
                        <a:rPr lang="ru-RU" altLang="ru-RU">
                          <a:solidFill>
                            <a:srgbClr val="000000"/>
                          </a:solidFill>
                          <a:latin typeface="Tahoma" pitchFamily="34" charset="0"/>
                          <a:ea typeface="Arial"/>
                        </a:rPr>
                        <a:t> Когда ты будешь осуществлять всё необходимое?</a:t>
                      </a:r>
                      <a:endParaRPr lang="ru-RU" altLang="ru-RU">
                        <a:solidFill>
                          <a:srgbClr val="000000"/>
                        </a:solidFill>
                        <a:latin typeface="Tahoma" pitchFamily="34" charset="0"/>
                        <a:ea typeface="Arial"/>
                      </a:endParaRPr>
                    </a:p>
                  </a:txBody>
                  <a:tcPr>
                    <a:lnL w="12700">
                      <a:solidFill>
                        <a:schemeClr val="tx1"/>
                      </a:solidFill>
                      <a:miter lim="800000"/>
                    </a:lnL>
                    <a:lnR w="12700">
                      <a:solidFill>
                        <a:schemeClr val="tx1"/>
                      </a:solidFill>
                      <a:miter lim="800000"/>
                    </a:lnR>
                    <a:lnT w="12700">
                      <a:solidFill>
                        <a:schemeClr val="tx1"/>
                      </a:solidFill>
                      <a:miter lim="800000"/>
                    </a:lnT>
                    <a:lnB w="12700">
                      <a:solidFill>
                        <a:schemeClr val="tx1"/>
                      </a:solidFill>
                      <a:miter lim="800000"/>
                    </a:lnB>
                    <a:solidFill>
                      <a:srgbClr val="ECF7E8"/>
                    </a:solidFill>
                  </a:tcPr>
                </a:tc>
                <a:tc>
                  <a:txBody>
                    <a:bodyPr>
                      <a:noAutofit/>
                    </a:bodyPr>
                    <a:lstStyle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ru-RU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ru-RU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ru-RU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ru-RU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ru-RU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</a:defRPr>
                      </a:lvl5pPr>
                    </a:lstStyle>
                    <a:p>
                      <a:pPr marL="0" lvl="0" indent="0" eaLnBrk="1" hangingPunct="1"/>
                      <a:r>
                        <a:rPr lang="ru-RU" altLang="ru-RU">
                          <a:solidFill>
                            <a:srgbClr val="000000"/>
                          </a:solidFill>
                          <a:latin typeface="Tahoma" pitchFamily="34" charset="0"/>
                          <a:ea typeface="Arial"/>
                        </a:rPr>
                        <a:t> Индивидуальный график проектной работы.</a:t>
                      </a:r>
                      <a:endParaRPr lang="ru-RU" altLang="ru-RU">
                        <a:solidFill>
                          <a:srgbClr val="000000"/>
                        </a:solidFill>
                        <a:latin typeface="Tahoma" pitchFamily="34" charset="0"/>
                        <a:ea typeface="Arial"/>
                      </a:endParaRPr>
                    </a:p>
                  </a:txBody>
                  <a:tcPr>
                    <a:lnL w="12700">
                      <a:solidFill>
                        <a:schemeClr val="tx1"/>
                      </a:solidFill>
                      <a:miter lim="800000"/>
                    </a:lnL>
                    <a:lnR w="12700">
                      <a:solidFill>
                        <a:schemeClr val="tx1"/>
                      </a:solidFill>
                      <a:miter lim="800000"/>
                    </a:lnR>
                    <a:lnT w="12700">
                      <a:solidFill>
                        <a:schemeClr val="tx1"/>
                      </a:solidFill>
                      <a:miter lim="800000"/>
                    </a:lnT>
                    <a:lnB w="12700">
                      <a:solidFill>
                        <a:schemeClr val="tx1"/>
                      </a:solidFill>
                      <a:miter lim="800000"/>
                    </a:lnB>
                    <a:solidFill>
                      <a:srgbClr val="ECF7E8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ransition/>
  <p:timing/>
</p:sld>
</file>

<file path=ppt/slides/slide36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38914" name="Заголовок 1"/>
          <p:cNvSpPr>
            <a:spLocks noGrp="1"/>
          </p:cNvSpPr>
          <p:nvPr>
            <p:ph type="title"/>
          </p:nvPr>
        </p:nvSpPr>
        <p:spPr>
          <a:xfrm>
            <a:off x="1150938" y="214313"/>
            <a:ext cx="7793037" cy="1462087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ru-RU" altLang="ru-RU" sz="4400" b="0" i="0" u="none" strike="noStrike" kern="0" cap="none" spc="0" normalizeH="0" baseline="0" noProof="0" smtClean="0">
                <a:ln>
                  <a:noFill/>
                </a:ln>
                <a:solidFill>
                  <a:schemeClr val="hlink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+mj-lt" pitchFamily="34" charset="0"/>
                <a:ea typeface="+mj-ea"/>
                <a:cs typeface="+mj-cs"/>
              </a:rPr>
              <a:t>Лист планирования</a:t>
            </a:r>
          </a:p>
        </p:txBody>
      </p:sp>
      <p:sp>
        <p:nvSpPr>
          <p:cNvPr id="38915" name="Содержимое 2"/>
          <p:cNvSpPr>
            <a:spLocks noGrp="1"/>
          </p:cNvSpPr>
          <p:nvPr>
            <p:ph idx="1"/>
          </p:nvPr>
        </p:nvSpPr>
        <p:spPr>
          <a:xfrm>
            <a:off x="1182688" y="2017713"/>
            <a:ext cx="7772400" cy="4114800"/>
          </a:xfrm>
          <a:prstGeom prst="rect">
            <a:avLst/>
          </a:prstGeom>
          <a:noFill/>
          <a:ln>
            <a:miter lim="800000"/>
          </a:ln>
        </p:spPr>
        <p:txBody>
          <a:bodyPr vert="horz" wrap="square" lIns="91440" tIns="45720" rIns="91440" bIns="45720" anchor="t" anchorCtr="0">
            <a:no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itchFamily="2" charset="2"/>
              <a:buChar char="n"/>
              <a:defRPr kumimoji="0" lang="ru-RU" altLang="en-US" sz="3200" b="0" i="0" u="none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55000"/>
              <a:buFont typeface="Wingdings" pitchFamily="2" charset="2"/>
              <a:buChar char="n"/>
              <a:defRPr kumimoji="0" lang="ru-RU" altLang="en-US" sz="2800" b="0" i="0" u="none" baseline="0">
                <a:solidFill>
                  <a:schemeClr val="tx1"/>
                </a:solidFill>
                <a:latin typeface="+mn-lt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50000"/>
              <a:buFont typeface="Wingdings" pitchFamily="2" charset="2"/>
              <a:buChar char="n"/>
              <a:defRPr kumimoji="0" lang="ru-RU" altLang="en-US" sz="2400" b="0" i="0" u="none" baseline="0">
                <a:solidFill>
                  <a:schemeClr val="tx1"/>
                </a:solidFill>
                <a:latin typeface="+mn-lt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55000"/>
              <a:buFont typeface="Wingdings" pitchFamily="2" charset="2"/>
              <a:buChar char="n"/>
              <a:defRPr kumimoji="0" lang="ru-RU" altLang="en-US" sz="2000" b="0" i="0" u="none" baseline="0">
                <a:solidFill>
                  <a:schemeClr val="tx1"/>
                </a:solidFill>
                <a:latin typeface="+mn-lt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kumimoji="0" lang="ru-RU" altLang="en-US" sz="2000" b="0" i="0" u="none" baseline="0">
                <a:solidFill>
                  <a:schemeClr val="tx1"/>
                </a:solidFill>
                <a:latin typeface="+mn-lt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lang="ru-RU" altLang="en-US" sz="2000">
                <a:solidFill>
                  <a:schemeClr val="tx1"/>
                </a:solidFill>
                <a:latin typeface="+mn-lt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lang="ru-RU" altLang="en-US" sz="2000">
                <a:solidFill>
                  <a:schemeClr val="tx1"/>
                </a:solidFill>
                <a:latin typeface="+mn-lt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lang="ru-RU" altLang="en-US" sz="2000">
                <a:solidFill>
                  <a:schemeClr val="tx1"/>
                </a:solidFill>
                <a:latin typeface="+mn-lt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lang="ru-RU" altLang="en-US" sz="2000">
                <a:solidFill>
                  <a:schemeClr val="tx1"/>
                </a:solidFill>
                <a:latin typeface="+mn-lt"/>
              </a:defRPr>
            </a:lvl9pPr>
          </a:lstStyle>
          <a:p>
            <a:pPr lvl="0" eaLnBrk="1" hangingPunct="1">
              <a:buNone/>
            </a:pPr>
            <a:endParaRPr lang="ru-RU" altLang="ru-RU"/>
          </a:p>
          <a:p>
            <a:pPr lvl="0" eaLnBrk="1" hangingPunct="1"/>
            <a:endParaRPr lang="ru-RU" altLang="ru-RU"/>
          </a:p>
        </p:txBody>
      </p:sp>
      <p:graphicFrame>
        <p:nvGraphicFramePr>
          <p:cNvPr id="38916" name="Group 4"/>
          <p:cNvGraphicFramePr>
            <a:graphicFrameLocks noGrp="1"/>
          </p:cNvGraphicFramePr>
          <p:nvPr/>
        </p:nvGraphicFramePr>
        <p:xfrm>
          <a:off x="179388" y="1700212"/>
          <a:ext cx="8964612" cy="4752975"/>
        </p:xfrm>
        <a:graphic>
          <a:graphicData uri="http://schemas.openxmlformats.org/drawingml/2006/table">
            <a:tbl>
              <a:tblPr/>
              <a:tblGrid>
                <a:gridCol w="1098550"/>
                <a:gridCol w="2195512"/>
                <a:gridCol w="1920875"/>
                <a:gridCol w="1957388"/>
                <a:gridCol w="1792288"/>
              </a:tblGrid>
              <a:tr h="3579812">
                <a:tc>
                  <a:txBody>
                    <a:bodyPr>
                      <a:noAutofit/>
                    </a:bodyPr>
                    <a:lstStyle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ru-RU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ru-RU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ru-RU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ru-RU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ru-RU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lang="ru-RU" altLang="ru-RU" b="1">
                          <a:solidFill>
                            <a:schemeClr val="hlink"/>
                          </a:solidFill>
                          <a:effectLst>
                            <a:outerShdw blurRad="38100" dist="38100" dir="2700000" algn="tl">
                              <a:schemeClr val="bg2"/>
                            </a:outerShdw>
                          </a:effectLst>
                          <a:latin typeface="Tahoma" pitchFamily="34" charset="0"/>
                          <a:ea typeface="Arial"/>
                        </a:rPr>
                        <a:t>№</a:t>
                      </a:r>
                      <a:endParaRPr lang="ru-RU" altLang="ru-RU" b="1">
                        <a:solidFill>
                          <a:schemeClr val="hlink"/>
                        </a:solidFill>
                        <a:effectLst>
                          <a:outerShdw blurRad="38100" dist="38100" dir="2700000" algn="tl">
                            <a:schemeClr val="bg2"/>
                          </a:outerShdw>
                        </a:effectLst>
                        <a:latin typeface="Tahoma" pitchFamily="34" charset="0"/>
                        <a:ea typeface="Arial"/>
                      </a:endParaRPr>
                    </a:p>
                    <a:p>
                      <a:pPr marL="0" lvl="0" indent="0" algn="ctr" eaLnBrk="1" hangingPunct="1"/>
                      <a:r>
                        <a:rPr lang="ru-RU" altLang="ru-RU" b="1">
                          <a:solidFill>
                            <a:schemeClr val="hlink"/>
                          </a:solidFill>
                          <a:effectLst>
                            <a:outerShdw blurRad="38100" dist="38100" dir="2700000" algn="tl">
                              <a:schemeClr val="bg2"/>
                            </a:outerShdw>
                          </a:effectLst>
                          <a:latin typeface="Tahoma" pitchFamily="34" charset="0"/>
                          <a:ea typeface="Arial"/>
                        </a:rPr>
                        <a:t>п</a:t>
                      </a:r>
                      <a:r>
                        <a:rPr lang="en-US" altLang="ru-RU" b="1">
                          <a:solidFill>
                            <a:schemeClr val="hlink"/>
                          </a:solidFill>
                          <a:effectLst>
                            <a:outerShdw blurRad="38100" dist="38100" dir="2700000" algn="tl">
                              <a:schemeClr val="bg2"/>
                            </a:outerShdw>
                          </a:effectLst>
                          <a:latin typeface="Tahoma" pitchFamily="34" charset="0"/>
                          <a:ea typeface="Arial"/>
                        </a:rPr>
                        <a:t>/</a:t>
                      </a:r>
                      <a:r>
                        <a:rPr lang="ru-RU" altLang="ru-RU" b="1">
                          <a:solidFill>
                            <a:schemeClr val="hlink"/>
                          </a:solidFill>
                          <a:effectLst>
                            <a:outerShdw blurRad="38100" dist="38100" dir="2700000" algn="tl">
                              <a:schemeClr val="bg2"/>
                            </a:outerShdw>
                          </a:effectLst>
                          <a:latin typeface="Tahoma" pitchFamily="34" charset="0"/>
                          <a:ea typeface="Arial"/>
                        </a:rPr>
                        <a:t>п</a:t>
                      </a:r>
                      <a:endParaRPr lang="ru-RU" altLang="ru-RU" b="1">
                        <a:solidFill>
                          <a:schemeClr val="hlink"/>
                        </a:solidFill>
                        <a:effectLst>
                          <a:outerShdw blurRad="38100" dist="38100" dir="2700000" algn="tl">
                            <a:schemeClr val="bg2"/>
                          </a:outerShdw>
                        </a:effectLst>
                        <a:latin typeface="Tahoma" pitchFamily="34" charset="0"/>
                        <a:ea typeface="Arial"/>
                      </a:endParaRPr>
                    </a:p>
                  </a:txBody>
                  <a:tcPr>
                    <a:lnL w="12700">
                      <a:solidFill>
                        <a:schemeClr val="tx1"/>
                      </a:solidFill>
                      <a:miter lim="800000"/>
                    </a:lnL>
                    <a:lnR w="12700">
                      <a:solidFill>
                        <a:schemeClr val="tx1"/>
                      </a:solidFill>
                      <a:miter lim="800000"/>
                    </a:lnR>
                    <a:lnT w="12700">
                      <a:solidFill>
                        <a:schemeClr val="tx1"/>
                      </a:solidFill>
                      <a:miter lim="800000"/>
                    </a:lnT>
                    <a:lnB w="38100">
                      <a:solidFill>
                        <a:schemeClr val="tx1"/>
                      </a:solidFill>
                      <a:miter lim="800000"/>
                    </a:lnB>
                    <a:solidFill>
                      <a:schemeClr val="accent1"/>
                    </a:solidFill>
                  </a:tcPr>
                </a:tc>
                <a:tc>
                  <a:txBody>
                    <a:bodyPr>
                      <a:noAutofit/>
                    </a:bodyPr>
                    <a:lstStyle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ru-RU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ru-RU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ru-RU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ru-RU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ru-RU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lang="ru-RU" altLang="ru-RU" b="1">
                          <a:solidFill>
                            <a:schemeClr val="hlink"/>
                          </a:solidFill>
                          <a:effectLst>
                            <a:outerShdw blurRad="38100" dist="38100" dir="2700000" algn="tl">
                              <a:schemeClr val="bg2"/>
                            </a:outerShdw>
                          </a:effectLst>
                          <a:latin typeface="Tahoma" pitchFamily="34" charset="0"/>
                          <a:ea typeface="Arial"/>
                        </a:rPr>
                        <a:t>Содержание работы.</a:t>
                      </a:r>
                      <a:endParaRPr lang="ru-RU" altLang="ru-RU" b="1">
                        <a:solidFill>
                          <a:schemeClr val="hlink"/>
                        </a:solidFill>
                        <a:effectLst>
                          <a:outerShdw blurRad="38100" dist="38100" dir="2700000" algn="tl">
                            <a:schemeClr val="bg2"/>
                          </a:outerShdw>
                        </a:effectLst>
                        <a:latin typeface="Tahoma" pitchFamily="34" charset="0"/>
                        <a:ea typeface="Arial"/>
                      </a:endParaRPr>
                    </a:p>
                    <a:p>
                      <a:pPr marL="0" lvl="0" indent="0" algn="ctr" eaLnBrk="1" hangingPunct="1"/>
                      <a:r>
                        <a:rPr lang="ru-RU" altLang="ru-RU" b="1">
                          <a:solidFill>
                            <a:schemeClr val="hlink"/>
                          </a:solidFill>
                          <a:effectLst>
                            <a:outerShdw blurRad="38100" dist="38100" dir="2700000" algn="tl">
                              <a:schemeClr val="bg2"/>
                            </a:outerShdw>
                          </a:effectLst>
                          <a:latin typeface="Tahoma" pitchFamily="34" charset="0"/>
                          <a:ea typeface="Arial"/>
                        </a:rPr>
                        <a:t>Продукт</a:t>
                      </a:r>
                      <a:endParaRPr lang="ru-RU" altLang="ru-RU" b="1">
                        <a:solidFill>
                          <a:schemeClr val="hlink"/>
                        </a:solidFill>
                        <a:effectLst>
                          <a:outerShdw blurRad="38100" dist="38100" dir="2700000" algn="tl">
                            <a:schemeClr val="bg2"/>
                          </a:outerShdw>
                        </a:effectLst>
                        <a:latin typeface="Tahoma" pitchFamily="34" charset="0"/>
                        <a:ea typeface="Arial"/>
                      </a:endParaRPr>
                    </a:p>
                    <a:p>
                      <a:pPr marL="0" lvl="0" indent="0" algn="ctr" eaLnBrk="1" hangingPunct="1"/>
                      <a:r>
                        <a:rPr lang="ru-RU" altLang="ru-RU" b="1">
                          <a:solidFill>
                            <a:schemeClr val="hlink"/>
                          </a:solidFill>
                          <a:effectLst>
                            <a:outerShdw blurRad="38100" dist="38100" dir="2700000" algn="tl">
                              <a:schemeClr val="bg2"/>
                            </a:outerShdw>
                          </a:effectLst>
                          <a:latin typeface="Tahoma" pitchFamily="34" charset="0"/>
                          <a:ea typeface="Arial"/>
                        </a:rPr>
                        <a:t>Этапа.</a:t>
                      </a:r>
                      <a:endParaRPr lang="ru-RU" altLang="ru-RU" b="1">
                        <a:solidFill>
                          <a:schemeClr val="hlink"/>
                        </a:solidFill>
                        <a:effectLst>
                          <a:outerShdw blurRad="38100" dist="38100" dir="2700000" algn="tl">
                            <a:schemeClr val="bg2"/>
                          </a:outerShdw>
                        </a:effectLst>
                        <a:latin typeface="Tahoma" pitchFamily="34" charset="0"/>
                        <a:ea typeface="Arial"/>
                      </a:endParaRPr>
                    </a:p>
                  </a:txBody>
                  <a:tcPr>
                    <a:lnL w="12700">
                      <a:solidFill>
                        <a:schemeClr val="tx1"/>
                      </a:solidFill>
                      <a:miter lim="800000"/>
                    </a:lnL>
                    <a:lnR w="12700">
                      <a:solidFill>
                        <a:schemeClr val="tx1"/>
                      </a:solidFill>
                      <a:miter lim="800000"/>
                    </a:lnR>
                    <a:lnT w="12700">
                      <a:solidFill>
                        <a:schemeClr val="tx1"/>
                      </a:solidFill>
                      <a:miter lim="800000"/>
                    </a:lnT>
                    <a:lnB w="38100">
                      <a:solidFill>
                        <a:schemeClr val="tx1"/>
                      </a:solidFill>
                      <a:miter lim="800000"/>
                    </a:lnB>
                    <a:solidFill>
                      <a:schemeClr val="accent1"/>
                    </a:solidFill>
                  </a:tcPr>
                </a:tc>
                <a:tc>
                  <a:txBody>
                    <a:bodyPr>
                      <a:noAutofit/>
                    </a:bodyPr>
                    <a:lstStyle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ru-RU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ru-RU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ru-RU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ru-RU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ru-RU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lang="ru-RU" altLang="ru-RU" b="1">
                          <a:solidFill>
                            <a:schemeClr val="hlink"/>
                          </a:solidFill>
                          <a:effectLst>
                            <a:outerShdw blurRad="38100" dist="38100" dir="2700000" algn="tl">
                              <a:schemeClr val="bg2"/>
                            </a:outerShdw>
                          </a:effectLst>
                          <a:latin typeface="Tahoma" pitchFamily="34" charset="0"/>
                          <a:ea typeface="Arial"/>
                        </a:rPr>
                        <a:t>Срок выполнения</a:t>
                      </a:r>
                      <a:endParaRPr lang="ru-RU" altLang="ru-RU" b="1">
                        <a:solidFill>
                          <a:schemeClr val="hlink"/>
                        </a:solidFill>
                        <a:effectLst>
                          <a:outerShdw blurRad="38100" dist="38100" dir="2700000" algn="tl">
                            <a:schemeClr val="bg2"/>
                          </a:outerShdw>
                        </a:effectLst>
                        <a:latin typeface="Tahoma" pitchFamily="34" charset="0"/>
                        <a:ea typeface="Arial"/>
                      </a:endParaRPr>
                    </a:p>
                  </a:txBody>
                  <a:tcPr>
                    <a:lnL w="12700">
                      <a:solidFill>
                        <a:schemeClr val="tx1"/>
                      </a:solidFill>
                      <a:miter lim="800000"/>
                    </a:lnL>
                    <a:lnR w="12700">
                      <a:solidFill>
                        <a:schemeClr val="tx1"/>
                      </a:solidFill>
                      <a:miter lim="800000"/>
                    </a:lnR>
                    <a:lnT w="12700">
                      <a:solidFill>
                        <a:schemeClr val="tx1"/>
                      </a:solidFill>
                      <a:miter lim="800000"/>
                    </a:lnT>
                    <a:lnB w="38100">
                      <a:solidFill>
                        <a:schemeClr val="tx1"/>
                      </a:solidFill>
                      <a:miter lim="800000"/>
                    </a:lnB>
                    <a:solidFill>
                      <a:schemeClr val="accent1"/>
                    </a:solidFill>
                  </a:tcPr>
                </a:tc>
                <a:tc>
                  <a:txBody>
                    <a:bodyPr>
                      <a:noAutofit/>
                    </a:bodyPr>
                    <a:lstStyle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ru-RU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ru-RU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ru-RU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ru-RU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ru-RU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lang="ru-RU" altLang="ru-RU" b="1">
                          <a:solidFill>
                            <a:schemeClr val="hlink"/>
                          </a:solidFill>
                          <a:effectLst>
                            <a:outerShdw blurRad="38100" dist="38100" dir="2700000" algn="tl">
                              <a:schemeClr val="bg2"/>
                            </a:outerShdw>
                          </a:effectLst>
                          <a:latin typeface="Tahoma" pitchFamily="34" charset="0"/>
                          <a:ea typeface="Arial"/>
                        </a:rPr>
                        <a:t>Место и время проведения совместных обсуждений</a:t>
                      </a:r>
                      <a:endParaRPr lang="ru-RU" altLang="ru-RU" b="1">
                        <a:solidFill>
                          <a:schemeClr val="hlink"/>
                        </a:solidFill>
                        <a:effectLst>
                          <a:outerShdw blurRad="38100" dist="38100" dir="2700000" algn="tl">
                            <a:schemeClr val="bg2"/>
                          </a:outerShdw>
                        </a:effectLst>
                        <a:latin typeface="Tahoma" pitchFamily="34" charset="0"/>
                        <a:ea typeface="Arial"/>
                      </a:endParaRPr>
                    </a:p>
                    <a:p>
                      <a:pPr marL="0" lvl="0" indent="0" algn="ctr" eaLnBrk="1" hangingPunct="1"/>
                      <a:r>
                        <a:rPr lang="ru-RU" altLang="ru-RU" b="1">
                          <a:solidFill>
                            <a:schemeClr val="hlink"/>
                          </a:solidFill>
                          <a:effectLst>
                            <a:outerShdw blurRad="38100" dist="38100" dir="2700000" algn="tl">
                              <a:schemeClr val="bg2"/>
                            </a:outerShdw>
                          </a:effectLst>
                          <a:latin typeface="Tahoma" pitchFamily="34" charset="0"/>
                          <a:ea typeface="Arial"/>
                        </a:rPr>
                        <a:t>результатов этапа</a:t>
                      </a:r>
                      <a:endParaRPr lang="ru-RU" altLang="ru-RU" b="1">
                        <a:solidFill>
                          <a:schemeClr val="hlink"/>
                        </a:solidFill>
                        <a:effectLst>
                          <a:outerShdw blurRad="38100" dist="38100" dir="2700000" algn="tl">
                            <a:schemeClr val="bg2"/>
                          </a:outerShdw>
                        </a:effectLst>
                        <a:latin typeface="Tahoma" pitchFamily="34" charset="0"/>
                        <a:ea typeface="Arial"/>
                      </a:endParaRPr>
                    </a:p>
                  </a:txBody>
                  <a:tcPr>
                    <a:lnL w="12700">
                      <a:solidFill>
                        <a:schemeClr val="tx1"/>
                      </a:solidFill>
                      <a:miter lim="800000"/>
                    </a:lnL>
                    <a:lnR w="12700">
                      <a:solidFill>
                        <a:schemeClr val="tx1"/>
                      </a:solidFill>
                      <a:miter lim="800000"/>
                    </a:lnR>
                    <a:lnT w="12700">
                      <a:solidFill>
                        <a:schemeClr val="tx1"/>
                      </a:solidFill>
                      <a:miter lim="800000"/>
                    </a:lnT>
                    <a:lnB w="38100">
                      <a:solidFill>
                        <a:schemeClr val="tx1"/>
                      </a:solidFill>
                      <a:miter lim="800000"/>
                    </a:lnB>
                    <a:solidFill>
                      <a:schemeClr val="accent1"/>
                    </a:solidFill>
                  </a:tcPr>
                </a:tc>
                <a:tc>
                  <a:txBody>
                    <a:bodyPr>
                      <a:noAutofit/>
                    </a:bodyPr>
                    <a:lstStyle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ru-RU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ru-RU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ru-RU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ru-RU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ru-RU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lang="ru-RU" altLang="ru-RU" b="1">
                          <a:solidFill>
                            <a:schemeClr val="hlink"/>
                          </a:solidFill>
                          <a:effectLst>
                            <a:outerShdw blurRad="38100" dist="38100" dir="2700000" algn="tl">
                              <a:schemeClr val="bg2"/>
                            </a:outerShdw>
                          </a:effectLst>
                          <a:latin typeface="Tahoma" pitchFamily="34" charset="0"/>
                          <a:ea typeface="Arial"/>
                        </a:rPr>
                        <a:t>Ответственный</a:t>
                      </a:r>
                      <a:endParaRPr lang="ru-RU" altLang="ru-RU" b="1">
                        <a:solidFill>
                          <a:schemeClr val="hlink"/>
                        </a:solidFill>
                        <a:effectLst>
                          <a:outerShdw blurRad="38100" dist="38100" dir="2700000" algn="tl">
                            <a:schemeClr val="bg2"/>
                          </a:outerShdw>
                        </a:effectLst>
                        <a:latin typeface="Tahoma" pitchFamily="34" charset="0"/>
                        <a:ea typeface="Arial"/>
                      </a:endParaRPr>
                    </a:p>
                  </a:txBody>
                  <a:tcPr>
                    <a:lnL w="12700">
                      <a:solidFill>
                        <a:schemeClr val="tx1"/>
                      </a:solidFill>
                      <a:miter lim="800000"/>
                    </a:lnL>
                    <a:lnR w="12700">
                      <a:solidFill>
                        <a:schemeClr val="tx1"/>
                      </a:solidFill>
                      <a:miter lim="800000"/>
                    </a:lnR>
                    <a:lnT w="12700">
                      <a:solidFill>
                        <a:schemeClr val="tx1"/>
                      </a:solidFill>
                      <a:miter lim="800000"/>
                    </a:lnT>
                    <a:lnB w="38100">
                      <a:solidFill>
                        <a:schemeClr val="tx1"/>
                      </a:solidFill>
                      <a:miter lim="800000"/>
                    </a:lnB>
                    <a:solidFill>
                      <a:schemeClr val="accent1"/>
                    </a:solidFill>
                  </a:tcPr>
                </a:tc>
              </a:tr>
              <a:tr h="1173162">
                <a:tc>
                  <a:txBody>
                    <a:bodyPr>
                      <a:noAutofit/>
                    </a:bodyPr>
                    <a:lstStyle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ru-RU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ru-RU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ru-RU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ru-RU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ru-RU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</a:defRPr>
                      </a:lvl5pPr>
                    </a:lstStyle>
                    <a:p>
                      <a:pPr marL="0" lvl="0" indent="0" eaLnBrk="1" hangingPunct="1"/>
                      <a:endParaRPr lang="ru-RU" altLang="ru-RU">
                        <a:solidFill>
                          <a:srgbClr val="000000"/>
                        </a:solidFill>
                        <a:latin typeface="Tahoma" pitchFamily="34" charset="0"/>
                        <a:ea typeface="Arial"/>
                      </a:endParaRPr>
                    </a:p>
                  </a:txBody>
                  <a:tcPr>
                    <a:lnL w="12700">
                      <a:solidFill>
                        <a:schemeClr val="tx1"/>
                      </a:solidFill>
                      <a:miter lim="800000"/>
                    </a:lnL>
                    <a:lnR w="12700">
                      <a:solidFill>
                        <a:schemeClr val="tx1"/>
                      </a:solidFill>
                      <a:miter lim="800000"/>
                    </a:lnR>
                    <a:lnT w="38100">
                      <a:solidFill>
                        <a:schemeClr val="tx1"/>
                      </a:solidFill>
                      <a:miter lim="800000"/>
                    </a:lnT>
                    <a:lnB w="12700">
                      <a:solidFill>
                        <a:schemeClr val="tx1"/>
                      </a:solidFill>
                      <a:miter lim="800000"/>
                    </a:lnB>
                    <a:solidFill>
                      <a:srgbClr val="D8EECE"/>
                    </a:solidFill>
                  </a:tcPr>
                </a:tc>
                <a:tc>
                  <a:txBody>
                    <a:bodyPr>
                      <a:noAutofit/>
                    </a:bodyPr>
                    <a:lstStyle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ru-RU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ru-RU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ru-RU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ru-RU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ru-RU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</a:defRPr>
                      </a:lvl5pPr>
                    </a:lstStyle>
                    <a:p>
                      <a:pPr marL="0" lvl="0" indent="0" eaLnBrk="1" hangingPunct="1"/>
                      <a:endParaRPr lang="ru-RU" altLang="ru-RU">
                        <a:solidFill>
                          <a:srgbClr val="000000"/>
                        </a:solidFill>
                        <a:latin typeface="Tahoma" pitchFamily="34" charset="0"/>
                        <a:ea typeface="Arial"/>
                      </a:endParaRPr>
                    </a:p>
                  </a:txBody>
                  <a:tcPr>
                    <a:lnL w="12700">
                      <a:solidFill>
                        <a:schemeClr val="tx1"/>
                      </a:solidFill>
                      <a:miter lim="800000"/>
                    </a:lnL>
                    <a:lnR w="12700">
                      <a:solidFill>
                        <a:schemeClr val="tx1"/>
                      </a:solidFill>
                      <a:miter lim="800000"/>
                    </a:lnR>
                    <a:lnT w="38100">
                      <a:solidFill>
                        <a:schemeClr val="tx1"/>
                      </a:solidFill>
                      <a:miter lim="800000"/>
                    </a:lnT>
                    <a:lnB w="12700">
                      <a:solidFill>
                        <a:schemeClr val="tx1"/>
                      </a:solidFill>
                      <a:miter lim="800000"/>
                    </a:lnB>
                    <a:solidFill>
                      <a:srgbClr val="D8EECE"/>
                    </a:solidFill>
                  </a:tcPr>
                </a:tc>
                <a:tc>
                  <a:txBody>
                    <a:bodyPr>
                      <a:noAutofit/>
                    </a:bodyPr>
                    <a:lstStyle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ru-RU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ru-RU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ru-RU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ru-RU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ru-RU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</a:defRPr>
                      </a:lvl5pPr>
                    </a:lstStyle>
                    <a:p>
                      <a:pPr marL="0" lvl="0" indent="0" eaLnBrk="1" hangingPunct="1"/>
                      <a:endParaRPr lang="ru-RU" altLang="ru-RU">
                        <a:solidFill>
                          <a:srgbClr val="000000"/>
                        </a:solidFill>
                        <a:latin typeface="Tahoma" pitchFamily="34" charset="0"/>
                        <a:ea typeface="Arial"/>
                      </a:endParaRPr>
                    </a:p>
                  </a:txBody>
                  <a:tcPr>
                    <a:lnL w="12700">
                      <a:solidFill>
                        <a:schemeClr val="tx1"/>
                      </a:solidFill>
                      <a:miter lim="800000"/>
                    </a:lnL>
                    <a:lnR w="12700">
                      <a:solidFill>
                        <a:schemeClr val="tx1"/>
                      </a:solidFill>
                      <a:miter lim="800000"/>
                    </a:lnR>
                    <a:lnT w="38100">
                      <a:solidFill>
                        <a:schemeClr val="tx1"/>
                      </a:solidFill>
                      <a:miter lim="800000"/>
                    </a:lnT>
                    <a:lnB w="12700">
                      <a:solidFill>
                        <a:schemeClr val="tx1"/>
                      </a:solidFill>
                      <a:miter lim="800000"/>
                    </a:lnB>
                    <a:solidFill>
                      <a:srgbClr val="D8EECE"/>
                    </a:solidFill>
                  </a:tcPr>
                </a:tc>
                <a:tc>
                  <a:txBody>
                    <a:bodyPr>
                      <a:noAutofit/>
                    </a:bodyPr>
                    <a:lstStyle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ru-RU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ru-RU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ru-RU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ru-RU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ru-RU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</a:defRPr>
                      </a:lvl5pPr>
                    </a:lstStyle>
                    <a:p>
                      <a:pPr marL="0" lvl="0" indent="0" eaLnBrk="1" hangingPunct="1"/>
                      <a:endParaRPr lang="ru-RU" altLang="ru-RU">
                        <a:solidFill>
                          <a:srgbClr val="000000"/>
                        </a:solidFill>
                        <a:latin typeface="Tahoma" pitchFamily="34" charset="0"/>
                        <a:ea typeface="Arial"/>
                      </a:endParaRPr>
                    </a:p>
                    <a:p>
                      <a:pPr marL="0" lvl="0" indent="0" eaLnBrk="1" hangingPunct="1"/>
                      <a:endParaRPr lang="ru-RU" altLang="ru-RU">
                        <a:solidFill>
                          <a:srgbClr val="000000"/>
                        </a:solidFill>
                        <a:latin typeface="Tahoma" pitchFamily="34" charset="0"/>
                        <a:ea typeface="Arial"/>
                      </a:endParaRPr>
                    </a:p>
                  </a:txBody>
                  <a:tcPr>
                    <a:lnL w="12700">
                      <a:solidFill>
                        <a:schemeClr val="tx1"/>
                      </a:solidFill>
                      <a:miter lim="800000"/>
                    </a:lnL>
                    <a:lnR w="12700">
                      <a:solidFill>
                        <a:schemeClr val="tx1"/>
                      </a:solidFill>
                      <a:miter lim="800000"/>
                    </a:lnR>
                    <a:lnT w="38100">
                      <a:solidFill>
                        <a:schemeClr val="tx1"/>
                      </a:solidFill>
                      <a:miter lim="800000"/>
                    </a:lnT>
                    <a:lnB w="12700">
                      <a:solidFill>
                        <a:schemeClr val="tx1"/>
                      </a:solidFill>
                      <a:miter lim="800000"/>
                    </a:lnB>
                    <a:solidFill>
                      <a:srgbClr val="D8EECE"/>
                    </a:solidFill>
                  </a:tcPr>
                </a:tc>
                <a:tc>
                  <a:txBody>
                    <a:bodyPr>
                      <a:noAutofit/>
                    </a:bodyPr>
                    <a:lstStyle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ru-RU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ru-RU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ru-RU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ru-RU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ru-RU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</a:defRPr>
                      </a:lvl5pPr>
                    </a:lstStyle>
                    <a:p>
                      <a:pPr marL="0" lvl="0" indent="0" eaLnBrk="1" hangingPunct="1"/>
                      <a:endParaRPr lang="ru-RU" altLang="ru-RU">
                        <a:solidFill>
                          <a:srgbClr val="000000"/>
                        </a:solidFill>
                        <a:latin typeface="Tahoma" pitchFamily="34" charset="0"/>
                        <a:ea typeface="Arial"/>
                      </a:endParaRPr>
                    </a:p>
                  </a:txBody>
                  <a:tcPr>
                    <a:lnL w="12700">
                      <a:solidFill>
                        <a:schemeClr val="tx1"/>
                      </a:solidFill>
                      <a:miter lim="800000"/>
                    </a:lnL>
                    <a:lnR w="12700">
                      <a:solidFill>
                        <a:schemeClr val="tx1"/>
                      </a:solidFill>
                      <a:miter lim="800000"/>
                    </a:lnR>
                    <a:lnT w="38100">
                      <a:solidFill>
                        <a:schemeClr val="tx1"/>
                      </a:solidFill>
                      <a:miter lim="800000"/>
                    </a:lnT>
                    <a:lnB w="12700">
                      <a:solidFill>
                        <a:schemeClr val="tx1"/>
                      </a:solidFill>
                      <a:miter lim="800000"/>
                    </a:lnB>
                    <a:solidFill>
                      <a:srgbClr val="D8EECE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ransition/>
  <p:timing/>
</p:sld>
</file>

<file path=ppt/slides/slide37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39938" name="Заголовок 1"/>
          <p:cNvSpPr>
            <a:spLocks noGrp="1"/>
          </p:cNvSpPr>
          <p:nvPr>
            <p:ph type="title"/>
          </p:nvPr>
        </p:nvSpPr>
        <p:spPr>
          <a:xfrm>
            <a:off x="1150938" y="214313"/>
            <a:ext cx="7793037" cy="1462087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ru-RU" altLang="ru-RU" sz="3600" b="1" i="0" u="none" strike="noStrike" kern="0" cap="none" spc="0" normalizeH="0" baseline="0" noProof="0" smtClean="0">
                <a:ln>
                  <a:noFill/>
                </a:ln>
                <a:solidFill>
                  <a:schemeClr val="hlink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+mj-lt" pitchFamily="34" charset="0"/>
                <a:ea typeface="+mj-ea"/>
                <a:cs typeface="+mj-cs"/>
              </a:rPr>
              <a:t>Этап 3. Реализация проекта</a:t>
            </a:r>
            <a:br>
              <a:rPr kumimoji="0" lang="ru-RU" altLang="ru-RU" sz="3600" b="0" i="0" u="none" strike="noStrike" kern="0" cap="none" spc="0" normalizeH="0" baseline="0" noProof="0" smtClean="0">
                <a:ln>
                  <a:noFill/>
                </a:ln>
                <a:solidFill>
                  <a:schemeClr val="hlink"/>
                </a:solidFill>
                <a:effectLst/>
                <a:uLnTx/>
                <a:uFillTx/>
                <a:latin typeface="+mj-lt" pitchFamily="34" charset="0"/>
                <a:ea typeface="+mj-ea"/>
                <a:cs typeface="+mj-cs"/>
              </a:rPr>
            </a:br>
          </a:p>
        </p:txBody>
      </p:sp>
      <p:sp>
        <p:nvSpPr>
          <p:cNvPr id="39939" name="Содержимое 2"/>
          <p:cNvSpPr>
            <a:spLocks noGrp="1"/>
          </p:cNvSpPr>
          <p:nvPr>
            <p:ph idx="1"/>
          </p:nvPr>
        </p:nvSpPr>
        <p:spPr>
          <a:xfrm>
            <a:off x="0" y="2017713"/>
            <a:ext cx="9144000" cy="4579937"/>
          </a:xfrm>
          <a:prstGeom prst="rect">
            <a:avLst/>
          </a:prstGeom>
          <a:noFill/>
          <a:ln>
            <a:miter lim="800000"/>
          </a:ln>
        </p:spPr>
        <p:txBody>
          <a:bodyPr vert="horz" wrap="square" lIns="91440" tIns="45720" rIns="91440" bIns="45720" anchor="t" anchorCtr="0">
            <a:no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itchFamily="2" charset="2"/>
              <a:buChar char="n"/>
              <a:defRPr kumimoji="0" lang="ru-RU" altLang="en-US" sz="3200" b="0" i="0" u="none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55000"/>
              <a:buFont typeface="Wingdings" pitchFamily="2" charset="2"/>
              <a:buChar char="n"/>
              <a:defRPr kumimoji="0" lang="ru-RU" altLang="en-US" sz="2800" b="0" i="0" u="none" baseline="0">
                <a:solidFill>
                  <a:schemeClr val="tx1"/>
                </a:solidFill>
                <a:latin typeface="+mn-lt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50000"/>
              <a:buFont typeface="Wingdings" pitchFamily="2" charset="2"/>
              <a:buChar char="n"/>
              <a:defRPr kumimoji="0" lang="ru-RU" altLang="en-US" sz="2400" b="0" i="0" u="none" baseline="0">
                <a:solidFill>
                  <a:schemeClr val="tx1"/>
                </a:solidFill>
                <a:latin typeface="+mn-lt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55000"/>
              <a:buFont typeface="Wingdings" pitchFamily="2" charset="2"/>
              <a:buChar char="n"/>
              <a:defRPr kumimoji="0" lang="ru-RU" altLang="en-US" sz="2000" b="0" i="0" u="none" baseline="0">
                <a:solidFill>
                  <a:schemeClr val="tx1"/>
                </a:solidFill>
                <a:latin typeface="+mn-lt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kumimoji="0" lang="ru-RU" altLang="en-US" sz="2000" b="0" i="0" u="none" baseline="0">
                <a:solidFill>
                  <a:schemeClr val="tx1"/>
                </a:solidFill>
                <a:latin typeface="+mn-lt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lang="ru-RU" altLang="en-US" sz="2000">
                <a:solidFill>
                  <a:schemeClr val="tx1"/>
                </a:solidFill>
                <a:latin typeface="+mn-lt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lang="ru-RU" altLang="en-US" sz="2000">
                <a:solidFill>
                  <a:schemeClr val="tx1"/>
                </a:solidFill>
                <a:latin typeface="+mn-lt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lang="ru-RU" altLang="en-US" sz="2000">
                <a:solidFill>
                  <a:schemeClr val="tx1"/>
                </a:solidFill>
                <a:latin typeface="+mn-lt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lang="ru-RU" altLang="en-US" sz="2000">
                <a:solidFill>
                  <a:schemeClr val="tx1"/>
                </a:solidFill>
                <a:latin typeface="+mn-lt"/>
              </a:defRPr>
            </a:lvl9pPr>
          </a:lstStyle>
          <a:p>
            <a:pPr lvl="0" algn="just" eaLnBrk="1" hangingPunct="1">
              <a:lnSpc>
                <a:spcPct val="90000"/>
              </a:lnSpc>
            </a:pPr>
            <a:r>
              <a:rPr lang="ru-RU" altLang="ru-RU" b="1"/>
              <a:t>Ученики </a:t>
            </a:r>
            <a:r>
              <a:rPr lang="ru-RU" altLang="ru-RU"/>
              <a:t>работают в группах, собирают и обрабатывают информацию, решают возникающие вопросы и проблемы, корректируют план, оформляют документацию проекта.</a:t>
            </a:r>
            <a:endParaRPr lang="ru-RU" altLang="ru-RU"/>
          </a:p>
          <a:p>
            <a:pPr lvl="0" algn="just" eaLnBrk="1" hangingPunct="1">
              <a:lnSpc>
                <a:spcPct val="90000"/>
              </a:lnSpc>
            </a:pPr>
            <a:r>
              <a:rPr lang="ru-RU" altLang="ru-RU" b="1"/>
              <a:t>   Учитель </a:t>
            </a:r>
            <a:r>
              <a:rPr lang="ru-RU" altLang="ru-RU"/>
              <a:t>оказывает помощь в поиске и обработке информации, проводит индивидуальные и групповые консультации, осуществляет контроль за соблюдением сроков.</a:t>
            </a:r>
            <a:endParaRPr lang="ru-RU" altLang="ru-RU"/>
          </a:p>
        </p:txBody>
      </p:sp>
    </p:spTree>
  </p:cSld>
  <p:clrMapOvr>
    <a:masterClrMapping/>
  </p:clrMapOvr>
  <p:transition/>
  <p:timing/>
</p:sld>
</file>

<file path=ppt/slides/slide38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40962" name="Заголовок 3"/>
          <p:cNvSpPr>
            <a:spLocks noGrp="1"/>
          </p:cNvSpPr>
          <p:nvPr>
            <p:ph type="title"/>
          </p:nvPr>
        </p:nvSpPr>
        <p:spPr>
          <a:xfrm>
            <a:off x="685800" y="273050"/>
            <a:ext cx="8229600" cy="1162050"/>
          </a:xfrm>
          <a:prstGeom prst="rect">
            <a:avLst/>
          </a:prstGeom>
          <a:noFill/>
          <a:ln>
            <a:miter lim="800000"/>
          </a:ln>
        </p:spPr>
        <p:txBody>
          <a:bodyPr vert="horz" wrap="square" lIns="91440" tIns="45720" rIns="91440" bIns="45720" anchor="ctr" anchorCtr="0">
            <a:no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4400" b="0" i="0" u="none" baseline="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l" rtl="0" eaLnBrk="0" fontAlgn="base" hangingPunct="0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latin typeface="Tahoma" pitchFamily="34" charset="0"/>
              </a:defRPr>
            </a:lvl2pPr>
            <a:lvl3pPr algn="l" rtl="0" eaLnBrk="0" fontAlgn="base" hangingPunct="0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latin typeface="Tahoma" pitchFamily="34" charset="0"/>
              </a:defRPr>
            </a:lvl3pPr>
            <a:lvl4pPr algn="l" rtl="0" eaLnBrk="0" fontAlgn="base" hangingPunct="0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latin typeface="Tahoma" pitchFamily="34" charset="0"/>
              </a:defRPr>
            </a:lvl4pPr>
            <a:lvl5pPr algn="l" rtl="0" eaLnBrk="0" fontAlgn="base" hangingPunct="0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latin typeface="Tahoma" pitchFamily="34" charset="0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latin typeface="Tahoma" pitchFamily="34" charset="0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latin typeface="Tahoma" pitchFamily="34" charset="0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latin typeface="Tahoma" pitchFamily="34" charset="0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latin typeface="Tahoma" pitchFamily="34" charset="0"/>
              </a:defRPr>
            </a:lvl9pPr>
          </a:lstStyle>
          <a:p>
            <a:pPr lvl="0" algn="ctr" eaLnBrk="1" hangingPunct="1"/>
            <a:r>
              <a:rPr lang="ru-RU" altLang="ru-RU" sz="4000">
                <a:solidFill>
                  <a:schemeClr val="hlink"/>
                </a:solidFill>
              </a:rPr>
              <a:t>Роль учителя</a:t>
            </a:r>
            <a:endParaRPr lang="ru-RU" altLang="ru-RU" sz="4000">
              <a:solidFill>
                <a:schemeClr val="hlink"/>
              </a:solidFill>
            </a:endParaRPr>
          </a:p>
        </p:txBody>
      </p:sp>
      <p:sp>
        <p:nvSpPr>
          <p:cNvPr id="40963" name="Текст 5"/>
          <p:cNvSpPr>
            <a:spLocks noGrp="1"/>
          </p:cNvSpPr>
          <p:nvPr>
            <p:ph type="body" idx="1"/>
          </p:nvPr>
        </p:nvSpPr>
        <p:spPr>
          <a:xfrm>
            <a:off x="685800" y="1435100"/>
            <a:ext cx="2514600" cy="4572000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/>
          </a:bodyPr>
          <a:lstStyle/>
          <a:p>
            <a:pPr marL="53975" marR="0" lvl="0" indent="0" algn="l" defTabSz="914400" rtl="0" eaLnBrk="1" fontAlgn="base" latinLnBrk="0" hangingPunct="1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itchFamily="2" charset="2"/>
              <a:buNone/>
              <a:defRPr/>
            </a:pPr>
            <a:endParaRPr kumimoji="0" lang="ru-RU" altLang="ru-RU" sz="1900" b="0" i="0" u="none" strike="noStrike" kern="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53975" marR="0" lvl="0" indent="0" algn="l" defTabSz="914400" rtl="0" eaLnBrk="1" fontAlgn="base" latinLnBrk="0" hangingPunct="1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itchFamily="2" charset="2"/>
              <a:buNone/>
              <a:defRPr/>
            </a:pPr>
            <a:r>
              <a:rPr kumimoji="0" lang="ru-RU" altLang="ru-RU" sz="2500" b="1" i="0" u="none" strike="noStrike" kern="0" cap="none" spc="0" normalizeH="0" baseline="0" noProof="0" smtClean="0">
                <a:ln>
                  <a:noFill/>
                </a:ln>
                <a:solidFill>
                  <a:schemeClr val="hlink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+mn-lt" pitchFamily="34" charset="0"/>
                <a:ea typeface="+mn-ea"/>
                <a:cs typeface="+mn-cs"/>
              </a:rPr>
              <a:t>5-6 классы</a:t>
            </a:r>
          </a:p>
          <a:p>
            <a:pPr marL="53975" marR="0" lvl="0" indent="0" algn="l" defTabSz="914400" rtl="0" eaLnBrk="1" fontAlgn="base" latinLnBrk="0" hangingPunct="1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itchFamily="2" charset="2"/>
              <a:buNone/>
              <a:defRPr/>
            </a:pPr>
            <a:endParaRPr kumimoji="0" lang="ru-RU" altLang="ru-RU" sz="2500" b="1" i="0" u="none" strike="noStrike" kern="0" cap="none" spc="0" normalizeH="0" baseline="0" noProof="0" smtClean="0">
              <a:ln>
                <a:noFill/>
              </a:ln>
              <a:solidFill>
                <a:schemeClr val="hlink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53975" marR="0" lvl="0" indent="0" algn="l" defTabSz="914400" rtl="0" eaLnBrk="1" fontAlgn="base" latinLnBrk="0" hangingPunct="1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itchFamily="2" charset="2"/>
              <a:buNone/>
              <a:defRPr/>
            </a:pPr>
            <a:endParaRPr kumimoji="0" lang="en-US" altLang="ru-RU" sz="2500" b="0" i="0" u="none" strike="noStrike" kern="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53975" marR="0" lvl="0" indent="0" algn="l" defTabSz="914400" rtl="0" eaLnBrk="1" fontAlgn="base" latinLnBrk="0" hangingPunct="1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itchFamily="2" charset="2"/>
              <a:buNone/>
              <a:defRPr/>
            </a:pPr>
            <a:endParaRPr kumimoji="0" lang="ru-RU" altLang="ru-RU" sz="2500" b="0" i="0" u="none" strike="noStrike" kern="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53975" marR="0" lvl="0" indent="0" algn="l" defTabSz="914400" rtl="0" eaLnBrk="1" fontAlgn="base" latinLnBrk="0" hangingPunct="1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itchFamily="2" charset="2"/>
              <a:buNone/>
              <a:defRPr/>
            </a:pPr>
            <a:r>
              <a:rPr kumimoji="0" lang="ru-RU" altLang="ru-RU" sz="2500" b="1" i="0" u="none" strike="noStrike" kern="0" cap="none" spc="0" normalizeH="0" baseline="0" noProof="0" smtClean="0">
                <a:ln>
                  <a:noFill/>
                </a:ln>
                <a:solidFill>
                  <a:schemeClr val="hlink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+mn-lt" pitchFamily="34" charset="0"/>
                <a:ea typeface="+mn-ea"/>
                <a:cs typeface="+mn-cs"/>
              </a:rPr>
              <a:t>7-9 классы</a:t>
            </a:r>
          </a:p>
          <a:p>
            <a:pPr marL="53975" marR="0" lvl="0" indent="0" algn="l" defTabSz="914400" rtl="0" eaLnBrk="1" fontAlgn="base" latinLnBrk="0" hangingPunct="1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itchFamily="2" charset="2"/>
              <a:buNone/>
              <a:defRPr/>
            </a:pPr>
            <a:endParaRPr kumimoji="0" lang="ru-RU" altLang="ru-RU" sz="2500" b="1" i="0" u="none" strike="noStrike" kern="0" cap="none" spc="0" normalizeH="0" baseline="0" noProof="0" smtClean="0">
              <a:ln>
                <a:noFill/>
              </a:ln>
              <a:solidFill>
                <a:schemeClr val="hlink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53975" marR="0" lvl="0" indent="0" algn="l" defTabSz="914400" rtl="0" eaLnBrk="1" fontAlgn="base" latinLnBrk="0" hangingPunct="1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itchFamily="2" charset="2"/>
              <a:buNone/>
              <a:defRPr/>
            </a:pPr>
            <a:endParaRPr kumimoji="0" lang="en-US" altLang="ru-RU" sz="2500" b="0" i="0" u="none" strike="noStrike" kern="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53975" marR="0" lvl="0" indent="0" algn="l" defTabSz="914400" rtl="0" eaLnBrk="1" fontAlgn="base" latinLnBrk="0" hangingPunct="1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itchFamily="2" charset="2"/>
              <a:buNone/>
              <a:defRPr/>
            </a:pPr>
            <a:endParaRPr kumimoji="0" lang="ru-RU" altLang="ru-RU" sz="2500" b="0" i="0" u="none" strike="noStrike" kern="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53975" marR="0" lvl="0" indent="0" algn="l" defTabSz="914400" rtl="0" eaLnBrk="1" fontAlgn="base" latinLnBrk="0" hangingPunct="1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itchFamily="2" charset="2"/>
              <a:buNone/>
              <a:defRPr/>
            </a:pPr>
            <a:endParaRPr kumimoji="0" lang="ru-RU" altLang="ru-RU" sz="2500" b="0" i="0" u="none" strike="noStrike" kern="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53975" marR="0" lvl="0" indent="0" algn="l" defTabSz="914400" rtl="0" eaLnBrk="1" fontAlgn="base" latinLnBrk="0" hangingPunct="1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itchFamily="2" charset="2"/>
              <a:buNone/>
              <a:defRPr/>
            </a:pPr>
            <a:r>
              <a:rPr kumimoji="0" lang="ru-RU" altLang="ru-RU" sz="2500" b="1" i="0" u="none" strike="noStrike" kern="0" cap="none" spc="0" normalizeH="0" baseline="0" noProof="0" smtClean="0">
                <a:ln>
                  <a:noFill/>
                </a:ln>
                <a:solidFill>
                  <a:schemeClr val="hlink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+mn-lt" pitchFamily="34" charset="0"/>
                <a:ea typeface="+mn-ea"/>
                <a:cs typeface="+mn-cs"/>
              </a:rPr>
              <a:t>10-11 классы</a:t>
            </a:r>
          </a:p>
          <a:p>
            <a:pPr marL="53975" marR="0" lvl="0" indent="0" algn="l" defTabSz="914400" rtl="0" eaLnBrk="1" fontAlgn="base" latinLnBrk="0" hangingPunct="1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itchFamily="2" charset="2"/>
              <a:buNone/>
              <a:defRPr/>
            </a:pPr>
            <a:endParaRPr kumimoji="0" lang="ru-RU" altLang="ru-RU" sz="2500" b="0" i="0" u="none" strike="noStrike" kern="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0964" name="Содержимое 4"/>
          <p:cNvSpPr>
            <a:spLocks noGrp="1"/>
          </p:cNvSpPr>
          <p:nvPr>
            <p:ph sz="half" idx="1"/>
          </p:nvPr>
        </p:nvSpPr>
        <p:spPr>
          <a:xfrm>
            <a:off x="3429000" y="1435100"/>
            <a:ext cx="5486400" cy="4572000"/>
          </a:xfrm>
          <a:prstGeom prst="rect">
            <a:avLst/>
          </a:prstGeom>
          <a:noFill/>
          <a:ln>
            <a:miter lim="800000"/>
          </a:ln>
        </p:spPr>
        <p:txBody>
          <a:bodyPr vert="horz" wrap="square" lIns="91440" tIns="45720" rIns="91440" bIns="45720" anchor="t" anchorCtr="0">
            <a:no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itchFamily="2" charset="2"/>
              <a:buChar char="n"/>
              <a:defRPr kumimoji="0" lang="ru-RU" altLang="en-US" sz="2800" b="0" i="0" u="none" baseline="0">
                <a:solidFill>
                  <a:schemeClr val="tx1"/>
                </a:solidFill>
                <a:effectLst/>
                <a:latin typeface="Tahoma" pitchFamily="34" charset="0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55000"/>
              <a:buFont typeface="Wingdings" pitchFamily="2" charset="2"/>
              <a:buChar char="n"/>
              <a:defRPr kumimoji="0" lang="ru-RU" altLang="en-US" sz="2400" b="0" i="0" u="none" baseline="0">
                <a:solidFill>
                  <a:schemeClr val="tx1"/>
                </a:solidFill>
                <a:effectLst/>
                <a:latin typeface="Tahoma" pitchFamily="34" charset="0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50000"/>
              <a:buFont typeface="Wingdings" pitchFamily="2" charset="2"/>
              <a:buChar char="n"/>
              <a:defRPr kumimoji="0" lang="ru-RU" altLang="en-US" sz="2000" b="0" i="0" u="none" baseline="0">
                <a:solidFill>
                  <a:schemeClr val="tx1"/>
                </a:solidFill>
                <a:effectLst/>
                <a:latin typeface="Tahoma" pitchFamily="34" charset="0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55000"/>
              <a:buFont typeface="Wingdings" pitchFamily="2" charset="2"/>
              <a:buChar char="n"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Tahoma" pitchFamily="34" charset="0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Tahoma" pitchFamily="34" charset="0"/>
              </a:defRPr>
            </a:lvl5pPr>
          </a:lstStyle>
          <a:p>
            <a:pPr lvl="0" eaLnBrk="1" hangingPunct="1">
              <a:lnSpc>
                <a:spcPct val="80000"/>
              </a:lnSpc>
              <a:buNone/>
            </a:pPr>
            <a:endParaRPr lang="ru-RU" altLang="ru-RU" sz="1800"/>
          </a:p>
          <a:p>
            <a:pPr lvl="0" eaLnBrk="1" hangingPunct="1">
              <a:lnSpc>
                <a:spcPct val="80000"/>
              </a:lnSpc>
              <a:buNone/>
            </a:pPr>
            <a:r>
              <a:rPr lang="en-US" altLang="ru-RU" sz="2400"/>
              <a:t> </a:t>
            </a:r>
            <a:r>
              <a:rPr lang="ru-RU" altLang="ru-RU" sz="2400"/>
              <a:t>Организующая и стимулирующая помощь на всех этапах проекта с поощрением самостоятельной работы</a:t>
            </a:r>
            <a:endParaRPr lang="ru-RU" altLang="ru-RU" sz="2400"/>
          </a:p>
          <a:p>
            <a:pPr lvl="0" eaLnBrk="1" hangingPunct="1">
              <a:lnSpc>
                <a:spcPct val="80000"/>
              </a:lnSpc>
              <a:buNone/>
            </a:pPr>
            <a:endParaRPr lang="ru-RU" altLang="ru-RU" sz="2400"/>
          </a:p>
          <a:p>
            <a:pPr lvl="0" eaLnBrk="1" hangingPunct="1">
              <a:lnSpc>
                <a:spcPct val="80000"/>
              </a:lnSpc>
              <a:buNone/>
            </a:pPr>
            <a:endParaRPr lang="ru-RU" altLang="ru-RU" sz="2400"/>
          </a:p>
          <a:p>
            <a:pPr lvl="0" eaLnBrk="1" hangingPunct="1">
              <a:lnSpc>
                <a:spcPct val="80000"/>
              </a:lnSpc>
              <a:buNone/>
            </a:pPr>
            <a:r>
              <a:rPr lang="ru-RU" altLang="ru-RU" sz="2400"/>
              <a:t>Помощь в отдельных, критических ситуациях</a:t>
            </a:r>
            <a:endParaRPr lang="ru-RU" altLang="ru-RU" sz="2400"/>
          </a:p>
          <a:p>
            <a:pPr lvl="0" eaLnBrk="1" hangingPunct="1">
              <a:lnSpc>
                <a:spcPct val="80000"/>
              </a:lnSpc>
              <a:buNone/>
            </a:pPr>
            <a:endParaRPr lang="ru-RU" altLang="ru-RU" sz="2400"/>
          </a:p>
          <a:p>
            <a:pPr lvl="0" eaLnBrk="1" hangingPunct="1">
              <a:lnSpc>
                <a:spcPct val="80000"/>
              </a:lnSpc>
              <a:buNone/>
            </a:pPr>
            <a:endParaRPr lang="ru-RU" altLang="ru-RU" sz="2400"/>
          </a:p>
          <a:p>
            <a:pPr lvl="0" eaLnBrk="1" hangingPunct="1">
              <a:lnSpc>
                <a:spcPct val="80000"/>
              </a:lnSpc>
              <a:buNone/>
            </a:pPr>
            <a:endParaRPr lang="ru-RU" altLang="ru-RU" sz="2400"/>
          </a:p>
          <a:p>
            <a:pPr lvl="0" eaLnBrk="1" hangingPunct="1">
              <a:lnSpc>
                <a:spcPct val="80000"/>
              </a:lnSpc>
              <a:buNone/>
            </a:pPr>
            <a:r>
              <a:rPr lang="ru-RU" altLang="ru-RU" sz="2400"/>
              <a:t>Минимальное участие, консультации по запросу учащихся</a:t>
            </a:r>
            <a:endParaRPr lang="ru-RU" altLang="ru-RU" sz="2400"/>
          </a:p>
        </p:txBody>
      </p:sp>
    </p:spTree>
  </p:cSld>
  <p:clrMapOvr>
    <a:masterClrMapping/>
  </p:clrMapOvr>
  <p:transition/>
  <p:timing/>
</p:sld>
</file>

<file path=ppt/slides/slide39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41986" name="Заголовок 4"/>
          <p:cNvSpPr>
            <a:spLocks noGrp="1"/>
          </p:cNvSpPr>
          <p:nvPr>
            <p:ph type="title"/>
          </p:nvPr>
        </p:nvSpPr>
        <p:spPr>
          <a:xfrm>
            <a:off x="1150938" y="214313"/>
            <a:ext cx="7793037" cy="1462087"/>
          </a:xfrm>
          <a:prstGeom prst="rect">
            <a:avLst/>
          </a:prstGeom>
          <a:noFill/>
          <a:ln>
            <a:miter lim="800000"/>
          </a:ln>
        </p:spPr>
        <p:txBody>
          <a:bodyPr vert="horz" wrap="square" lIns="91440" tIns="45720" rIns="91440" bIns="45720" anchor="t" anchorCtr="0">
            <a:no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4400" b="0" i="0" u="none" baseline="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l" rtl="0" eaLnBrk="0" fontAlgn="base" hangingPunct="0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latin typeface="Tahoma" pitchFamily="34" charset="0"/>
              </a:defRPr>
            </a:lvl2pPr>
            <a:lvl3pPr algn="l" rtl="0" eaLnBrk="0" fontAlgn="base" hangingPunct="0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latin typeface="Tahoma" pitchFamily="34" charset="0"/>
              </a:defRPr>
            </a:lvl3pPr>
            <a:lvl4pPr algn="l" rtl="0" eaLnBrk="0" fontAlgn="base" hangingPunct="0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latin typeface="Tahoma" pitchFamily="34" charset="0"/>
              </a:defRPr>
            </a:lvl4pPr>
            <a:lvl5pPr algn="l" rtl="0" eaLnBrk="0" fontAlgn="base" hangingPunct="0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latin typeface="Tahoma" pitchFamily="34" charset="0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latin typeface="Tahoma" pitchFamily="34" charset="0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latin typeface="Tahoma" pitchFamily="34" charset="0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latin typeface="Tahoma" pitchFamily="34" charset="0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latin typeface="Tahoma" pitchFamily="34" charset="0"/>
              </a:defRPr>
            </a:lvl9pPr>
          </a:lstStyle>
          <a:p>
            <a:pPr lvl="0" eaLnBrk="1" hangingPunct="1"/>
            <a:r>
              <a:rPr lang="ru-RU" altLang="ru-RU" b="1">
                <a:solidFill>
                  <a:schemeClr val="hlink"/>
                </a:solidFill>
              </a:rPr>
              <a:t>Этап 4. Презентация проекта</a:t>
            </a:r>
            <a:br>
              <a:rPr lang="ru-RU" altLang="ru-RU">
                <a:solidFill>
                  <a:schemeClr val="hlink"/>
                </a:solidFill>
              </a:rPr>
            </a:br>
            <a:endParaRPr lang="ru-RU" altLang="ru-RU">
              <a:solidFill>
                <a:schemeClr val="hlink"/>
              </a:solidFill>
            </a:endParaRPr>
          </a:p>
        </p:txBody>
      </p:sp>
      <p:sp>
        <p:nvSpPr>
          <p:cNvPr id="41987" name="Содержимое 5"/>
          <p:cNvSpPr>
            <a:spLocks noGrp="1"/>
          </p:cNvSpPr>
          <p:nvPr>
            <p:ph idx="1"/>
          </p:nvPr>
        </p:nvSpPr>
        <p:spPr>
          <a:xfrm>
            <a:off x="1182688" y="2017713"/>
            <a:ext cx="7772400" cy="4114800"/>
          </a:xfrm>
          <a:prstGeom prst="rect">
            <a:avLst/>
          </a:prstGeom>
          <a:noFill/>
          <a:ln>
            <a:miter lim="800000"/>
          </a:ln>
        </p:spPr>
        <p:txBody>
          <a:bodyPr vert="horz" wrap="square" lIns="91440" tIns="45720" rIns="91440" bIns="45720" anchor="t" anchorCtr="0">
            <a:no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itchFamily="2" charset="2"/>
              <a:buChar char="n"/>
              <a:defRPr kumimoji="0" lang="ru-RU" altLang="en-US" sz="3200" b="0" i="0" u="none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55000"/>
              <a:buFont typeface="Wingdings" pitchFamily="2" charset="2"/>
              <a:buChar char="n"/>
              <a:defRPr kumimoji="0" lang="ru-RU" altLang="en-US" sz="2800" b="0" i="0" u="none" baseline="0">
                <a:solidFill>
                  <a:schemeClr val="tx1"/>
                </a:solidFill>
                <a:latin typeface="+mn-lt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50000"/>
              <a:buFont typeface="Wingdings" pitchFamily="2" charset="2"/>
              <a:buChar char="n"/>
              <a:defRPr kumimoji="0" lang="ru-RU" altLang="en-US" sz="2400" b="0" i="0" u="none" baseline="0">
                <a:solidFill>
                  <a:schemeClr val="tx1"/>
                </a:solidFill>
                <a:latin typeface="+mn-lt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55000"/>
              <a:buFont typeface="Wingdings" pitchFamily="2" charset="2"/>
              <a:buChar char="n"/>
              <a:defRPr kumimoji="0" lang="ru-RU" altLang="en-US" sz="2000" b="0" i="0" u="none" baseline="0">
                <a:solidFill>
                  <a:schemeClr val="tx1"/>
                </a:solidFill>
                <a:latin typeface="+mn-lt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kumimoji="0" lang="ru-RU" altLang="en-US" sz="2000" b="0" i="0" u="none" baseline="0">
                <a:solidFill>
                  <a:schemeClr val="tx1"/>
                </a:solidFill>
                <a:latin typeface="+mn-lt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lang="ru-RU" altLang="en-US" sz="2000">
                <a:solidFill>
                  <a:schemeClr val="tx1"/>
                </a:solidFill>
                <a:latin typeface="+mn-lt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lang="ru-RU" altLang="en-US" sz="2000">
                <a:solidFill>
                  <a:schemeClr val="tx1"/>
                </a:solidFill>
                <a:latin typeface="+mn-lt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lang="ru-RU" altLang="en-US" sz="2000">
                <a:solidFill>
                  <a:schemeClr val="tx1"/>
                </a:solidFill>
                <a:latin typeface="+mn-lt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lang="ru-RU" altLang="en-US" sz="2000">
                <a:solidFill>
                  <a:schemeClr val="tx1"/>
                </a:solidFill>
                <a:latin typeface="+mn-lt"/>
              </a:defRPr>
            </a:lvl9pPr>
          </a:lstStyle>
          <a:p>
            <a:pPr lvl="0" eaLnBrk="1" hangingPunct="1">
              <a:lnSpc>
                <a:spcPct val="90000"/>
              </a:lnSpc>
              <a:buNone/>
            </a:pPr>
            <a:r>
              <a:rPr lang="ru-RU" altLang="ru-RU"/>
              <a:t>Основная задача  -  общественная экспертиза проекта в избранной форме, ориентированной на конкретного коммуниканта:</a:t>
            </a:r>
            <a:endParaRPr lang="ru-RU" altLang="ru-RU"/>
          </a:p>
          <a:p>
            <a:pPr lvl="0" eaLnBrk="1" hangingPunct="1">
              <a:lnSpc>
                <a:spcPct val="90000"/>
              </a:lnSpc>
            </a:pPr>
            <a:endParaRPr lang="ru-RU" altLang="ru-RU"/>
          </a:p>
          <a:p>
            <a:pPr lvl="0" eaLnBrk="1" hangingPunct="1">
              <a:lnSpc>
                <a:spcPct val="90000"/>
              </a:lnSpc>
            </a:pPr>
            <a:r>
              <a:rPr lang="ru-RU" altLang="ru-RU" sz="2000" i="1"/>
              <a:t>Устное сообщение на уроке</a:t>
            </a:r>
            <a:endParaRPr lang="ru-RU" altLang="ru-RU" sz="2000" i="1"/>
          </a:p>
          <a:p>
            <a:pPr lvl="0" eaLnBrk="1" hangingPunct="1">
              <a:lnSpc>
                <a:spcPct val="90000"/>
              </a:lnSpc>
            </a:pPr>
            <a:r>
              <a:rPr lang="ru-RU" altLang="ru-RU" sz="2000" i="1"/>
              <a:t>Защита проекта</a:t>
            </a:r>
            <a:endParaRPr lang="ru-RU" altLang="ru-RU" sz="2000" i="1"/>
          </a:p>
          <a:p>
            <a:pPr lvl="0" eaLnBrk="1" hangingPunct="1">
              <a:lnSpc>
                <a:spcPct val="90000"/>
              </a:lnSpc>
            </a:pPr>
            <a:r>
              <a:rPr lang="ru-RU" altLang="ru-RU" sz="2000" i="1"/>
              <a:t>Театрализованное представление</a:t>
            </a:r>
            <a:endParaRPr lang="ru-RU" altLang="ru-RU" sz="2000" i="1"/>
          </a:p>
          <a:p>
            <a:pPr lvl="0" eaLnBrk="1" hangingPunct="1">
              <a:lnSpc>
                <a:spcPct val="90000"/>
              </a:lnSpc>
            </a:pPr>
            <a:r>
              <a:rPr lang="ru-RU" altLang="ru-RU" sz="2000" i="1"/>
              <a:t>Демонстрация видеофильма</a:t>
            </a:r>
            <a:endParaRPr lang="ru-RU" altLang="ru-RU" sz="2000" i="1"/>
          </a:p>
          <a:p>
            <a:pPr lvl="0" eaLnBrk="1" hangingPunct="1">
              <a:lnSpc>
                <a:spcPct val="90000"/>
              </a:lnSpc>
            </a:pPr>
            <a:r>
              <a:rPr lang="ru-RU" altLang="ru-RU" sz="2000" i="1"/>
              <a:t>Презентация веб-сайта и др.</a:t>
            </a:r>
            <a:endParaRPr lang="ru-RU" altLang="ru-RU" sz="2000" i="1"/>
          </a:p>
          <a:p>
            <a:pPr lvl="0" eaLnBrk="1" hangingPunct="1">
              <a:lnSpc>
                <a:spcPct val="90000"/>
              </a:lnSpc>
            </a:pPr>
            <a:endParaRPr lang="ru-RU" altLang="ru-RU" sz="2000" i="1"/>
          </a:p>
        </p:txBody>
      </p:sp>
    </p:spTree>
  </p:cSld>
  <p:clrMapOvr>
    <a:masterClrMapping/>
  </p:clrMapOvr>
  <p:transition/>
  <p:timing/>
</p:sld>
</file>

<file path=ppt/slides/slide40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43010" name="Заголовок 1"/>
          <p:cNvSpPr>
            <a:spLocks noGrp="1"/>
          </p:cNvSpPr>
          <p:nvPr>
            <p:ph type="title"/>
          </p:nvPr>
        </p:nvSpPr>
        <p:spPr>
          <a:xfrm>
            <a:off x="1150938" y="214313"/>
            <a:ext cx="7793037" cy="1462087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ru-RU" altLang="ru-RU" sz="4400" b="1" i="0" u="none" strike="noStrike" kern="0" cap="none" spc="0" normalizeH="0" baseline="0" noProof="0" smtClean="0">
                <a:ln>
                  <a:noFill/>
                </a:ln>
                <a:solidFill>
                  <a:schemeClr val="hlink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+mj-lt" pitchFamily="34" charset="0"/>
                <a:ea typeface="+mj-ea"/>
                <a:cs typeface="+mj-cs"/>
              </a:rPr>
              <a:t>Устное сообщение</a:t>
            </a:r>
          </a:p>
        </p:txBody>
      </p:sp>
      <p:sp>
        <p:nvSpPr>
          <p:cNvPr id="43011" name="Содержимое 2"/>
          <p:cNvSpPr>
            <a:spLocks noGrp="1"/>
          </p:cNvSpPr>
          <p:nvPr>
            <p:ph idx="1"/>
          </p:nvPr>
        </p:nvSpPr>
        <p:spPr>
          <a:xfrm>
            <a:off x="323850" y="2017713"/>
            <a:ext cx="8631238" cy="4114800"/>
          </a:xfrm>
          <a:prstGeom prst="rect">
            <a:avLst/>
          </a:prstGeom>
          <a:noFill/>
          <a:ln>
            <a:miter lim="800000"/>
          </a:ln>
        </p:spPr>
        <p:txBody>
          <a:bodyPr vert="horz" wrap="square" lIns="91440" tIns="45720" rIns="91440" bIns="45720" anchor="t" anchorCtr="0">
            <a:no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itchFamily="2" charset="2"/>
              <a:buChar char="n"/>
              <a:defRPr kumimoji="0" lang="ru-RU" altLang="en-US" sz="3200" b="0" i="0" u="none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55000"/>
              <a:buFont typeface="Wingdings" pitchFamily="2" charset="2"/>
              <a:buChar char="n"/>
              <a:defRPr kumimoji="0" lang="ru-RU" altLang="en-US" sz="2800" b="0" i="0" u="none" baseline="0">
                <a:solidFill>
                  <a:schemeClr val="tx1"/>
                </a:solidFill>
                <a:latin typeface="+mn-lt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50000"/>
              <a:buFont typeface="Wingdings" pitchFamily="2" charset="2"/>
              <a:buChar char="n"/>
              <a:defRPr kumimoji="0" lang="ru-RU" altLang="en-US" sz="2400" b="0" i="0" u="none" baseline="0">
                <a:solidFill>
                  <a:schemeClr val="tx1"/>
                </a:solidFill>
                <a:latin typeface="+mn-lt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55000"/>
              <a:buFont typeface="Wingdings" pitchFamily="2" charset="2"/>
              <a:buChar char="n"/>
              <a:defRPr kumimoji="0" lang="ru-RU" altLang="en-US" sz="2000" b="0" i="0" u="none" baseline="0">
                <a:solidFill>
                  <a:schemeClr val="tx1"/>
                </a:solidFill>
                <a:latin typeface="+mn-lt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kumimoji="0" lang="ru-RU" altLang="en-US" sz="2000" b="0" i="0" u="none" baseline="0">
                <a:solidFill>
                  <a:schemeClr val="tx1"/>
                </a:solidFill>
                <a:latin typeface="+mn-lt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lang="ru-RU" altLang="en-US" sz="2000">
                <a:solidFill>
                  <a:schemeClr val="tx1"/>
                </a:solidFill>
                <a:latin typeface="+mn-lt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lang="ru-RU" altLang="en-US" sz="2000">
                <a:solidFill>
                  <a:schemeClr val="tx1"/>
                </a:solidFill>
                <a:latin typeface="+mn-lt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lang="ru-RU" altLang="en-US" sz="2000">
                <a:solidFill>
                  <a:schemeClr val="tx1"/>
                </a:solidFill>
                <a:latin typeface="+mn-lt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lang="ru-RU" altLang="en-US" sz="2000">
                <a:solidFill>
                  <a:schemeClr val="tx1"/>
                </a:solidFill>
                <a:latin typeface="+mn-lt"/>
              </a:defRPr>
            </a:lvl9pPr>
          </a:lstStyle>
          <a:p>
            <a:pPr lvl="0" algn="just" eaLnBrk="1" hangingPunct="1">
              <a:lnSpc>
                <a:spcPct val="80000"/>
              </a:lnSpc>
            </a:pPr>
            <a:r>
              <a:rPr lang="ru-RU" altLang="ru-RU" sz="2000"/>
              <a:t>Представьтесь (назовите своё имя фамилию, какую творческую группу представляете, назовите состав  группы, какую роль исполнял каждый).</a:t>
            </a:r>
            <a:endParaRPr lang="ru-RU" altLang="ru-RU" sz="2000"/>
          </a:p>
          <a:p>
            <a:pPr lvl="0" algn="just" eaLnBrk="1" hangingPunct="1">
              <a:lnSpc>
                <a:spcPct val="80000"/>
              </a:lnSpc>
            </a:pPr>
            <a:r>
              <a:rPr lang="ru-RU" altLang="ru-RU" sz="2000"/>
              <a:t>Назовите тему проекта.</a:t>
            </a:r>
            <a:endParaRPr lang="ru-RU" altLang="ru-RU" sz="2000"/>
          </a:p>
          <a:p>
            <a:pPr lvl="0" algn="just" eaLnBrk="1" hangingPunct="1">
              <a:lnSpc>
                <a:spcPct val="80000"/>
              </a:lnSpc>
            </a:pPr>
            <a:r>
              <a:rPr lang="ru-RU" altLang="ru-RU" sz="2000"/>
              <a:t>Обоснуйте актуальность  выполненной работы.</a:t>
            </a:r>
            <a:endParaRPr lang="ru-RU" altLang="ru-RU" sz="2000"/>
          </a:p>
          <a:p>
            <a:pPr lvl="0" algn="just" eaLnBrk="1" hangingPunct="1">
              <a:lnSpc>
                <a:spcPct val="80000"/>
              </a:lnSpc>
            </a:pPr>
            <a:r>
              <a:rPr lang="ru-RU" altLang="ru-RU" sz="2000"/>
              <a:t>Расскажите, какую цель и ожидаемый результат поставила перед собой творческая группа по реализации проекта.</a:t>
            </a:r>
            <a:endParaRPr lang="ru-RU" altLang="ru-RU" sz="2000"/>
          </a:p>
          <a:p>
            <a:pPr lvl="0" algn="just" eaLnBrk="1" hangingPunct="1">
              <a:lnSpc>
                <a:spcPct val="80000"/>
              </a:lnSpc>
            </a:pPr>
            <a:r>
              <a:rPr lang="ru-RU" altLang="ru-RU" sz="2000"/>
              <a:t>Расскажите о пути решения проблемы (какие идеи были предложены, на каких идеях остановились, как изменилось понимание темы проекта или его идеи, если произошли какие-либо изменения, назовите причины возникновения этих изменений).</a:t>
            </a:r>
            <a:endParaRPr lang="ru-RU" altLang="ru-RU" sz="2000"/>
          </a:p>
          <a:p>
            <a:pPr lvl="0" algn="just" eaLnBrk="1" hangingPunct="1">
              <a:lnSpc>
                <a:spcPct val="80000"/>
              </a:lnSpc>
            </a:pPr>
            <a:r>
              <a:rPr lang="ru-RU" altLang="ru-RU" sz="2000"/>
              <a:t>Расскажите о времени, месте и роли участников проекта (кто, где и когда реализовывал идеи,  каков вклад каждого участника в решение проблемы).</a:t>
            </a:r>
            <a:endParaRPr lang="ru-RU" altLang="ru-RU" sz="2000"/>
          </a:p>
          <a:p>
            <a:pPr lvl="0" algn="just" eaLnBrk="1" hangingPunct="1">
              <a:lnSpc>
                <a:spcPct val="80000"/>
              </a:lnSpc>
            </a:pPr>
            <a:r>
              <a:rPr lang="ru-RU" altLang="ru-RU" sz="2000"/>
              <a:t>Продемонстрируйте результат работы группы.</a:t>
            </a:r>
            <a:endParaRPr lang="ru-RU" altLang="ru-RU" sz="2000"/>
          </a:p>
        </p:txBody>
      </p:sp>
    </p:spTree>
  </p:cSld>
  <p:clrMapOvr>
    <a:masterClrMapping/>
  </p:clrMapOvr>
  <p:transition/>
  <p:timing/>
</p:sld>
</file>

<file path=ppt/slides/slide41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44034" name="Заголовок 1"/>
          <p:cNvSpPr>
            <a:spLocks noGrp="1"/>
          </p:cNvSpPr>
          <p:nvPr>
            <p:ph type="title"/>
          </p:nvPr>
        </p:nvSpPr>
        <p:spPr>
          <a:xfrm>
            <a:off x="1150938" y="214313"/>
            <a:ext cx="7793037" cy="1462087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ru-RU" altLang="ru-RU" sz="4400" b="1" i="0" u="none" strike="noStrike" kern="0" cap="none" spc="0" normalizeH="0" baseline="0" noProof="0" smtClean="0">
                <a:ln>
                  <a:noFill/>
                </a:ln>
                <a:solidFill>
                  <a:schemeClr val="hlink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+mj-lt" pitchFamily="34" charset="0"/>
                <a:ea typeface="+mj-ea"/>
                <a:cs typeface="+mj-cs"/>
              </a:rPr>
              <a:t>Публичная защита проекта</a:t>
            </a:r>
          </a:p>
        </p:txBody>
      </p:sp>
      <p:sp>
        <p:nvSpPr>
          <p:cNvPr id="44035" name="Содержимое 2"/>
          <p:cNvSpPr>
            <a:spLocks noGrp="1"/>
          </p:cNvSpPr>
          <p:nvPr>
            <p:ph idx="1"/>
          </p:nvPr>
        </p:nvSpPr>
        <p:spPr>
          <a:xfrm>
            <a:off x="1182688" y="2017713"/>
            <a:ext cx="7772400" cy="4114800"/>
          </a:xfrm>
          <a:prstGeom prst="rect">
            <a:avLst/>
          </a:prstGeom>
          <a:noFill/>
          <a:ln>
            <a:miter lim="800000"/>
          </a:ln>
        </p:spPr>
        <p:txBody>
          <a:bodyPr vert="horz" wrap="square" lIns="91440" tIns="45720" rIns="91440" bIns="45720" anchor="t" anchorCtr="0">
            <a:no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itchFamily="2" charset="2"/>
              <a:buChar char="n"/>
              <a:defRPr kumimoji="0" lang="ru-RU" altLang="en-US" sz="3200" b="0" i="0" u="none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55000"/>
              <a:buFont typeface="Wingdings" pitchFamily="2" charset="2"/>
              <a:buChar char="n"/>
              <a:defRPr kumimoji="0" lang="ru-RU" altLang="en-US" sz="2800" b="0" i="0" u="none" baseline="0">
                <a:solidFill>
                  <a:schemeClr val="tx1"/>
                </a:solidFill>
                <a:latin typeface="+mn-lt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50000"/>
              <a:buFont typeface="Wingdings" pitchFamily="2" charset="2"/>
              <a:buChar char="n"/>
              <a:defRPr kumimoji="0" lang="ru-RU" altLang="en-US" sz="2400" b="0" i="0" u="none" baseline="0">
                <a:solidFill>
                  <a:schemeClr val="tx1"/>
                </a:solidFill>
                <a:latin typeface="+mn-lt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55000"/>
              <a:buFont typeface="Wingdings" pitchFamily="2" charset="2"/>
              <a:buChar char="n"/>
              <a:defRPr kumimoji="0" lang="ru-RU" altLang="en-US" sz="2000" b="0" i="0" u="none" baseline="0">
                <a:solidFill>
                  <a:schemeClr val="tx1"/>
                </a:solidFill>
                <a:latin typeface="+mn-lt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kumimoji="0" lang="ru-RU" altLang="en-US" sz="2000" b="0" i="0" u="none" baseline="0">
                <a:solidFill>
                  <a:schemeClr val="tx1"/>
                </a:solidFill>
                <a:latin typeface="+mn-lt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lang="ru-RU" altLang="en-US" sz="2000">
                <a:solidFill>
                  <a:schemeClr val="tx1"/>
                </a:solidFill>
                <a:latin typeface="+mn-lt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lang="ru-RU" altLang="en-US" sz="2000">
                <a:solidFill>
                  <a:schemeClr val="tx1"/>
                </a:solidFill>
                <a:latin typeface="+mn-lt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lang="ru-RU" altLang="en-US" sz="2000">
                <a:solidFill>
                  <a:schemeClr val="tx1"/>
                </a:solidFill>
                <a:latin typeface="+mn-lt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lang="ru-RU" altLang="en-US" sz="2000">
                <a:solidFill>
                  <a:schemeClr val="tx1"/>
                </a:solidFill>
                <a:latin typeface="+mn-lt"/>
              </a:defRPr>
            </a:lvl9pPr>
          </a:lstStyle>
          <a:p>
            <a:pPr lvl="0" eaLnBrk="1" hangingPunct="1"/>
            <a:r>
              <a:rPr lang="ru-RU" altLang="ru-RU"/>
              <a:t>Выбор времени и места</a:t>
            </a:r>
            <a:endParaRPr lang="ru-RU" altLang="ru-RU"/>
          </a:p>
          <a:p>
            <a:pPr lvl="0" eaLnBrk="1" hangingPunct="1"/>
            <a:r>
              <a:rPr lang="ru-RU" altLang="ru-RU"/>
              <a:t>Отбор экспертов с привлечением администрации, учителей, учащихся старших классов и т.д.</a:t>
            </a:r>
            <a:endParaRPr lang="ru-RU" altLang="ru-RU"/>
          </a:p>
          <a:p>
            <a:pPr lvl="0" eaLnBrk="1" hangingPunct="1"/>
            <a:r>
              <a:rPr lang="ru-RU" altLang="ru-RU"/>
              <a:t>Выступления учащихся (не более 10 мин.)</a:t>
            </a:r>
            <a:endParaRPr lang="ru-RU" altLang="ru-RU"/>
          </a:p>
          <a:p>
            <a:pPr lvl="0" eaLnBrk="1" hangingPunct="1"/>
            <a:r>
              <a:rPr lang="ru-RU" altLang="ru-RU"/>
              <a:t>Ответы на вопросы</a:t>
            </a:r>
            <a:endParaRPr lang="ru-RU" altLang="ru-RU"/>
          </a:p>
          <a:p>
            <a:pPr lvl="0" eaLnBrk="1" hangingPunct="1"/>
            <a:r>
              <a:rPr lang="ru-RU" altLang="ru-RU"/>
              <a:t>Подведение итогов</a:t>
            </a:r>
            <a:endParaRPr lang="ru-RU" altLang="ru-RU"/>
          </a:p>
        </p:txBody>
      </p:sp>
    </p:spTree>
  </p:cSld>
  <p:clrMapOvr>
    <a:masterClrMapping/>
  </p:clrMapOvr>
  <p:transition/>
  <p:timing/>
</p:sld>
</file>

<file path=ppt/slides/slide42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45058" name="Заголовок 1"/>
          <p:cNvSpPr>
            <a:spLocks noGrp="1"/>
          </p:cNvSpPr>
          <p:nvPr>
            <p:ph type="title"/>
          </p:nvPr>
        </p:nvSpPr>
        <p:spPr>
          <a:xfrm>
            <a:off x="1150938" y="214313"/>
            <a:ext cx="7793037" cy="1462087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ru-RU" altLang="ru-RU" sz="3600" b="1" i="0" u="none" strike="noStrike" kern="0" cap="none" spc="0" normalizeH="0" baseline="0" noProof="0" smtClean="0">
                <a:ln>
                  <a:noFill/>
                </a:ln>
                <a:solidFill>
                  <a:schemeClr val="hlink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+mj-lt" pitchFamily="34" charset="0"/>
                <a:ea typeface="+mj-ea"/>
                <a:cs typeface="+mj-cs"/>
              </a:rPr>
              <a:t>Технология организации работы над проектом</a:t>
            </a:r>
          </a:p>
        </p:txBody>
      </p:sp>
      <p:sp>
        <p:nvSpPr>
          <p:cNvPr id="45059" name="Содержимое 2"/>
          <p:cNvSpPr>
            <a:spLocks noGrp="1"/>
          </p:cNvSpPr>
          <p:nvPr>
            <p:ph idx="1"/>
          </p:nvPr>
        </p:nvSpPr>
        <p:spPr>
          <a:xfrm>
            <a:off x="1182688" y="2017713"/>
            <a:ext cx="7772400" cy="4114800"/>
          </a:xfrm>
          <a:prstGeom prst="rect">
            <a:avLst/>
          </a:prstGeom>
          <a:noFill/>
          <a:ln>
            <a:miter lim="800000"/>
          </a:ln>
        </p:spPr>
        <p:txBody>
          <a:bodyPr vert="horz" wrap="square" lIns="91440" tIns="45720" rIns="91440" bIns="45720" anchor="t" anchorCtr="0">
            <a:no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itchFamily="2" charset="2"/>
              <a:buChar char="n"/>
              <a:defRPr kumimoji="0" lang="ru-RU" altLang="en-US" sz="3200" b="0" i="0" u="none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55000"/>
              <a:buFont typeface="Wingdings" pitchFamily="2" charset="2"/>
              <a:buChar char="n"/>
              <a:defRPr kumimoji="0" lang="ru-RU" altLang="en-US" sz="2800" b="0" i="0" u="none" baseline="0">
                <a:solidFill>
                  <a:schemeClr val="tx1"/>
                </a:solidFill>
                <a:latin typeface="+mn-lt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50000"/>
              <a:buFont typeface="Wingdings" pitchFamily="2" charset="2"/>
              <a:buChar char="n"/>
              <a:defRPr kumimoji="0" lang="ru-RU" altLang="en-US" sz="2400" b="0" i="0" u="none" baseline="0">
                <a:solidFill>
                  <a:schemeClr val="tx1"/>
                </a:solidFill>
                <a:latin typeface="+mn-lt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55000"/>
              <a:buFont typeface="Wingdings" pitchFamily="2" charset="2"/>
              <a:buChar char="n"/>
              <a:defRPr kumimoji="0" lang="ru-RU" altLang="en-US" sz="2000" b="0" i="0" u="none" baseline="0">
                <a:solidFill>
                  <a:schemeClr val="tx1"/>
                </a:solidFill>
                <a:latin typeface="+mn-lt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kumimoji="0" lang="ru-RU" altLang="en-US" sz="2000" b="0" i="0" u="none" baseline="0">
                <a:solidFill>
                  <a:schemeClr val="tx1"/>
                </a:solidFill>
                <a:latin typeface="+mn-lt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lang="ru-RU" altLang="en-US" sz="2000">
                <a:solidFill>
                  <a:schemeClr val="tx1"/>
                </a:solidFill>
                <a:latin typeface="+mn-lt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lang="ru-RU" altLang="en-US" sz="2000">
                <a:solidFill>
                  <a:schemeClr val="tx1"/>
                </a:solidFill>
                <a:latin typeface="+mn-lt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lang="ru-RU" altLang="en-US" sz="2000">
                <a:solidFill>
                  <a:schemeClr val="tx1"/>
                </a:solidFill>
                <a:latin typeface="+mn-lt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lang="ru-RU" altLang="en-US" sz="2000">
                <a:solidFill>
                  <a:schemeClr val="tx1"/>
                </a:solidFill>
                <a:latin typeface="+mn-lt"/>
              </a:defRPr>
            </a:lvl9pPr>
          </a:lstStyle>
          <a:p>
            <a:pPr marL="609600" lvl="0" indent="-609600" eaLnBrk="1" hangingPunct="1">
              <a:lnSpc>
                <a:spcPct val="90000"/>
              </a:lnSpc>
              <a:buFontTx/>
              <a:buAutoNum type="arabicPeriod"/>
            </a:pPr>
            <a:r>
              <a:rPr lang="ru-RU" altLang="ru-RU"/>
              <a:t> Создание каталога тем учебно-исследовательских и проектных заданий.</a:t>
            </a:r>
            <a:endParaRPr lang="ru-RU" altLang="ru-RU"/>
          </a:p>
          <a:p>
            <a:pPr marL="609600" lvl="0" indent="-609600" eaLnBrk="1" hangingPunct="1">
              <a:lnSpc>
                <a:spcPct val="90000"/>
              </a:lnSpc>
              <a:buFont typeface="Consolas" pitchFamily="49" charset="0"/>
              <a:buAutoNum type="arabicPeriod"/>
            </a:pPr>
            <a:r>
              <a:rPr lang="ru-RU" altLang="ru-RU"/>
              <a:t>Предложение выбора учащимся с  определением для каждого уровня сложности, ниже которого он не может выбирать.</a:t>
            </a:r>
            <a:endParaRPr lang="ru-RU" altLang="ru-RU"/>
          </a:p>
          <a:p>
            <a:pPr marL="609600" lvl="0" indent="-609600" eaLnBrk="1" hangingPunct="1">
              <a:lnSpc>
                <a:spcPct val="90000"/>
              </a:lnSpc>
              <a:buFont typeface="Consolas" pitchFamily="49" charset="0"/>
              <a:buAutoNum type="arabicPeriod"/>
            </a:pPr>
            <a:r>
              <a:rPr lang="ru-RU" altLang="ru-RU"/>
              <a:t>Определение порядка и времени консультаций.</a:t>
            </a:r>
            <a:endParaRPr lang="ru-RU" altLang="ru-RU"/>
          </a:p>
          <a:p>
            <a:pPr marL="609600" lvl="0" indent="-609600" eaLnBrk="1" hangingPunct="1">
              <a:lnSpc>
                <a:spcPct val="90000"/>
              </a:lnSpc>
              <a:buFont typeface="Consolas" pitchFamily="49" charset="0"/>
              <a:buAutoNum type="arabicPeriod"/>
            </a:pPr>
            <a:r>
              <a:rPr lang="ru-RU" altLang="ru-RU"/>
              <a:t>Защита работы.</a:t>
            </a:r>
            <a:endParaRPr lang="ru-RU" altLang="ru-RU"/>
          </a:p>
          <a:p>
            <a:pPr marL="609600" lvl="0" indent="-609600" eaLnBrk="1" hangingPunct="1">
              <a:lnSpc>
                <a:spcPct val="90000"/>
              </a:lnSpc>
              <a:buNone/>
            </a:pPr>
            <a:endParaRPr lang="ru-RU" altLang="ru-RU"/>
          </a:p>
        </p:txBody>
      </p:sp>
    </p:spTree>
  </p:cSld>
  <p:clrMapOvr>
    <a:masterClrMapping/>
  </p:clrMapOvr>
  <p:transition/>
  <p:timing/>
</p:sld>
</file>

<file path=ppt/slides/slide43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46082" name="Rectangle 2"/>
          <p:cNvSpPr>
            <a:spLocks noGrp="1" noChangeArrowheads="1"/>
          </p:cNvSpPr>
          <p:nvPr>
            <p:ph type="title"/>
          </p:nvPr>
        </p:nvSpPr>
        <p:spPr>
          <a:xfrm>
            <a:off x="1150938" y="214313"/>
            <a:ext cx="7793037" cy="1462087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ru-RU" altLang="ru-RU" sz="4400" b="1" i="0" u="none" strike="noStrike" kern="0" cap="none" spc="0" normalizeH="0" baseline="0" noProof="0" smtClean="0">
                <a:ln>
                  <a:noFill/>
                </a:ln>
                <a:solidFill>
                  <a:schemeClr val="hlink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+mj-lt" pitchFamily="34" charset="0"/>
                <a:ea typeface="+mj-ea"/>
                <a:cs typeface="+mj-cs"/>
              </a:rPr>
              <a:t>ЭТО НЕ СИНОНИМЫ!!!</a:t>
            </a:r>
          </a:p>
        </p:txBody>
      </p:sp>
      <p:sp>
        <p:nvSpPr>
          <p:cNvPr id="4608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182688" y="2017713"/>
            <a:ext cx="7772400" cy="4114800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342900" marR="0" lvl="0" indent="-342900" algn="ctr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itchFamily="2" charset="2"/>
              <a:buChar char="n"/>
              <a:defRPr/>
            </a:pPr>
            <a:r>
              <a:rPr kumimoji="0" lang="ru-RU" altLang="ru-RU" sz="3200" b="0" i="0" u="none" strike="noStrike" kern="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 pitchFamily="34" charset="0"/>
                <a:ea typeface="+mn-ea"/>
                <a:cs typeface="+mn-cs"/>
              </a:rPr>
              <a:t>Проектный (исследовательский) </a:t>
            </a:r>
            <a:r>
              <a:rPr kumimoji="0" lang="ru-RU" altLang="ru-RU" sz="3200" b="1" i="0" u="none" strike="noStrike" kern="0" cap="none" spc="0" normalizeH="0" baseline="0" noProof="0" smtClean="0">
                <a:ln>
                  <a:noFill/>
                </a:ln>
                <a:solidFill>
                  <a:schemeClr val="hlink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+mn-lt" pitchFamily="34" charset="0"/>
                <a:ea typeface="+mn-ea"/>
                <a:cs typeface="+mn-cs"/>
              </a:rPr>
              <a:t>ПРИЕМ</a:t>
            </a:r>
          </a:p>
          <a:p>
            <a:pPr marL="342900" marR="0" lvl="0" indent="-342900" algn="ctr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itchFamily="2" charset="2"/>
              <a:buChar char="n"/>
              <a:defRPr/>
            </a:pPr>
            <a:r>
              <a:rPr kumimoji="0" lang="ru-RU" altLang="ru-RU" sz="3200" b="0" i="0" u="none" strike="noStrike" kern="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 pitchFamily="34" charset="0"/>
                <a:ea typeface="+mn-ea"/>
                <a:cs typeface="+mn-cs"/>
              </a:rPr>
              <a:t>Проектный (исследовательский)</a:t>
            </a:r>
          </a:p>
          <a:p>
            <a:pPr marL="342900" marR="0" lvl="0" indent="-342900" algn="ctr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itchFamily="2" charset="2"/>
              <a:buNone/>
              <a:defRPr/>
            </a:pPr>
            <a:r>
              <a:rPr kumimoji="0" lang="ru-RU" altLang="ru-RU" sz="3200" b="1" i="0" u="none" strike="noStrike" kern="0" cap="none" spc="0" normalizeH="0" baseline="0" noProof="0" smtClean="0">
                <a:ln>
                  <a:noFill/>
                </a:ln>
                <a:solidFill>
                  <a:schemeClr val="hlink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+mn-lt" pitchFamily="34" charset="0"/>
                <a:ea typeface="+mn-ea"/>
                <a:cs typeface="+mn-cs"/>
              </a:rPr>
              <a:t>МЕТОД</a:t>
            </a:r>
          </a:p>
          <a:p>
            <a:pPr marL="342900" marR="0" lvl="0" indent="-342900" algn="ctr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itchFamily="2" charset="2"/>
              <a:buChar char="n"/>
              <a:defRPr/>
            </a:pPr>
            <a:r>
              <a:rPr kumimoji="0" lang="ru-RU" altLang="ru-RU" sz="3200" b="0" i="0" u="none" strike="noStrike" kern="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 pitchFamily="34" charset="0"/>
                <a:ea typeface="+mn-ea"/>
                <a:cs typeface="+mn-cs"/>
              </a:rPr>
              <a:t>Проектная (исследовательская)</a:t>
            </a:r>
            <a:r>
              <a:rPr kumimoji="0" lang="ru-RU" altLang="ru-RU" sz="3200" b="1" i="0" u="none" strike="noStrike" kern="0" cap="none" spc="0" normalizeH="0" baseline="0" noProof="0" smtClean="0">
                <a:ln>
                  <a:noFill/>
                </a:ln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+mn-lt" pitchFamily="34" charset="0"/>
                <a:ea typeface="+mn-ea"/>
                <a:cs typeface="+mn-cs"/>
              </a:rPr>
              <a:t> </a:t>
            </a:r>
            <a:r>
              <a:rPr kumimoji="0" lang="ru-RU" altLang="ru-RU" sz="3200" b="1" i="0" u="none" strike="noStrike" kern="0" cap="none" spc="0" normalizeH="0" baseline="0" noProof="0" smtClean="0">
                <a:ln>
                  <a:noFill/>
                </a:ln>
                <a:solidFill>
                  <a:schemeClr val="hlink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+mn-lt" pitchFamily="34" charset="0"/>
                <a:ea typeface="+mn-ea"/>
                <a:cs typeface="+mn-cs"/>
              </a:rPr>
              <a:t>ТЕХНОЛОГИЯ</a:t>
            </a: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itchFamily="2" charset="2"/>
              <a:buNone/>
              <a:defRPr/>
            </a:pPr>
            <a:endParaRPr kumimoji="0" lang="ru-RU" altLang="ru-RU" sz="3200" b="1" i="0" u="none" strike="noStrike" kern="0" cap="none" spc="0" normalizeH="0" baseline="0" noProof="0" smtClean="0">
              <a:ln>
                <a:noFill/>
              </a:ln>
              <a:solidFill>
                <a:schemeClr val="hlink"/>
              </a:solidFill>
              <a:effectLst>
                <a:outerShdw blurRad="38100" dist="38100" dir="2700000" algn="tl">
                  <a:srgbClr val="C0C0C0"/>
                </a:outerShdw>
              </a:effectLst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ransition/>
  <p:timing/>
</p:sld>
</file>

<file path=ppt/slides/slide44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47106" name="Заголовок 1"/>
          <p:cNvSpPr>
            <a:spLocks noGrp="1"/>
          </p:cNvSpPr>
          <p:nvPr>
            <p:ph type="title"/>
          </p:nvPr>
        </p:nvSpPr>
        <p:spPr>
          <a:xfrm>
            <a:off x="1150938" y="214313"/>
            <a:ext cx="7793037" cy="1462087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ru-RU" altLang="ru-RU" sz="3600" b="1" i="0" u="none" strike="noStrike" kern="0" cap="none" spc="0" normalizeH="0" baseline="0" noProof="0" smtClean="0">
                <a:ln>
                  <a:noFill/>
                </a:ln>
                <a:solidFill>
                  <a:schemeClr val="hlink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+mj-lt" pitchFamily="34" charset="0"/>
                <a:ea typeface="+mj-ea"/>
                <a:cs typeface="+mj-cs"/>
              </a:rPr>
              <a:t>Итоговый проект за курс основной школы</a:t>
            </a:r>
          </a:p>
        </p:txBody>
      </p:sp>
      <p:sp>
        <p:nvSpPr>
          <p:cNvPr id="47107" name="Содержимое 2"/>
          <p:cNvSpPr>
            <a:spLocks noGrp="1"/>
          </p:cNvSpPr>
          <p:nvPr>
            <p:ph idx="1"/>
          </p:nvPr>
        </p:nvSpPr>
        <p:spPr>
          <a:xfrm>
            <a:off x="179388" y="2017713"/>
            <a:ext cx="8775700" cy="4114800"/>
          </a:xfrm>
          <a:prstGeom prst="rect">
            <a:avLst/>
          </a:prstGeom>
          <a:noFill/>
          <a:ln>
            <a:miter lim="800000"/>
          </a:ln>
        </p:spPr>
        <p:txBody>
          <a:bodyPr vert="horz" wrap="square" lIns="91440" tIns="45720" rIns="91440" bIns="45720" anchor="t" anchorCtr="0">
            <a:no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itchFamily="2" charset="2"/>
              <a:buChar char="n"/>
              <a:defRPr kumimoji="0" lang="ru-RU" altLang="en-US" sz="3200" b="0" i="0" u="none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55000"/>
              <a:buFont typeface="Wingdings" pitchFamily="2" charset="2"/>
              <a:buChar char="n"/>
              <a:defRPr kumimoji="0" lang="ru-RU" altLang="en-US" sz="2800" b="0" i="0" u="none" baseline="0">
                <a:solidFill>
                  <a:schemeClr val="tx1"/>
                </a:solidFill>
                <a:latin typeface="+mn-lt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50000"/>
              <a:buFont typeface="Wingdings" pitchFamily="2" charset="2"/>
              <a:buChar char="n"/>
              <a:defRPr kumimoji="0" lang="ru-RU" altLang="en-US" sz="2400" b="0" i="0" u="none" baseline="0">
                <a:solidFill>
                  <a:schemeClr val="tx1"/>
                </a:solidFill>
                <a:latin typeface="+mn-lt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55000"/>
              <a:buFont typeface="Wingdings" pitchFamily="2" charset="2"/>
              <a:buChar char="n"/>
              <a:defRPr kumimoji="0" lang="ru-RU" altLang="en-US" sz="2000" b="0" i="0" u="none" baseline="0">
                <a:solidFill>
                  <a:schemeClr val="tx1"/>
                </a:solidFill>
                <a:latin typeface="+mn-lt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kumimoji="0" lang="ru-RU" altLang="en-US" sz="2000" b="0" i="0" u="none" baseline="0">
                <a:solidFill>
                  <a:schemeClr val="tx1"/>
                </a:solidFill>
                <a:latin typeface="+mn-lt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lang="ru-RU" altLang="en-US" sz="2000">
                <a:solidFill>
                  <a:schemeClr val="tx1"/>
                </a:solidFill>
                <a:latin typeface="+mn-lt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lang="ru-RU" altLang="en-US" sz="2000">
                <a:solidFill>
                  <a:schemeClr val="tx1"/>
                </a:solidFill>
                <a:latin typeface="+mn-lt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lang="ru-RU" altLang="en-US" sz="2000">
                <a:solidFill>
                  <a:schemeClr val="tx1"/>
                </a:solidFill>
                <a:latin typeface="+mn-lt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lang="ru-RU" altLang="en-US" sz="2000">
                <a:solidFill>
                  <a:schemeClr val="tx1"/>
                </a:solidFill>
                <a:latin typeface="+mn-lt"/>
              </a:defRPr>
            </a:lvl9pPr>
          </a:lstStyle>
          <a:p>
            <a:pPr lvl="0" algn="ctr" eaLnBrk="1" hangingPunct="1">
              <a:lnSpc>
                <a:spcPct val="80000"/>
              </a:lnSpc>
              <a:buNone/>
            </a:pPr>
            <a:r>
              <a:rPr lang="ru-RU" altLang="ru-RU" sz="2800" i="1">
                <a:solidFill>
                  <a:schemeClr val="hlink"/>
                </a:solidFill>
              </a:rPr>
              <a:t>Администрация школы</a:t>
            </a:r>
            <a:r>
              <a:rPr lang="ru-RU" altLang="ru-RU" sz="2800" i="1"/>
              <a:t> </a:t>
            </a:r>
            <a:endParaRPr lang="ru-RU" altLang="ru-RU" sz="2800" i="1"/>
          </a:p>
          <a:p>
            <a:pPr lvl="0" algn="just" eaLnBrk="1" hangingPunct="1">
              <a:lnSpc>
                <a:spcPct val="80000"/>
              </a:lnSpc>
              <a:buFont typeface="Wingdings" pitchFamily="2" charset="2"/>
              <a:buAutoNum type="arabicPeriod"/>
            </a:pPr>
            <a:r>
              <a:rPr lang="ru-RU" altLang="ru-RU" sz="2800"/>
              <a:t>Информирование учащихся (начиная с 5 класса) и их родителей о необходимости такого проекта.</a:t>
            </a:r>
            <a:endParaRPr lang="ru-RU" altLang="ru-RU" sz="2800"/>
          </a:p>
          <a:p>
            <a:pPr lvl="0" algn="just" eaLnBrk="1" hangingPunct="1">
              <a:lnSpc>
                <a:spcPct val="80000"/>
              </a:lnSpc>
              <a:buFont typeface="Wingdings" pitchFamily="2" charset="2"/>
              <a:buAutoNum type="arabicPeriod"/>
            </a:pPr>
            <a:r>
              <a:rPr lang="ru-RU" altLang="ru-RU" sz="2800"/>
              <a:t>Введение мини-проектов в деятельность педагогов-предметников.</a:t>
            </a:r>
            <a:endParaRPr lang="ru-RU" altLang="ru-RU" sz="2800"/>
          </a:p>
          <a:p>
            <a:pPr lvl="0" algn="just" eaLnBrk="1" hangingPunct="1">
              <a:lnSpc>
                <a:spcPct val="80000"/>
              </a:lnSpc>
              <a:buFont typeface="Wingdings" pitchFamily="2" charset="2"/>
              <a:buAutoNum type="arabicPeriod"/>
            </a:pPr>
            <a:r>
              <a:rPr lang="ru-RU" altLang="ru-RU" sz="2800"/>
              <a:t>Введение системы проектов в планирование кружков и секций.</a:t>
            </a:r>
            <a:endParaRPr lang="ru-RU" altLang="ru-RU" sz="2800"/>
          </a:p>
          <a:p>
            <a:pPr lvl="0" algn="just" eaLnBrk="1" hangingPunct="1">
              <a:lnSpc>
                <a:spcPct val="80000"/>
              </a:lnSpc>
              <a:buFont typeface="Wingdings" pitchFamily="2" charset="2"/>
              <a:buAutoNum type="arabicPeriod"/>
            </a:pPr>
            <a:r>
              <a:rPr lang="ru-RU" altLang="ru-RU" sz="2800"/>
              <a:t>Закрепление за каждым учащимся руководителя.</a:t>
            </a:r>
            <a:endParaRPr lang="ru-RU" altLang="ru-RU" sz="2800"/>
          </a:p>
          <a:p>
            <a:pPr lvl="0" algn="just" eaLnBrk="1" hangingPunct="1">
              <a:lnSpc>
                <a:spcPct val="80000"/>
              </a:lnSpc>
              <a:buFont typeface="Wingdings" pitchFamily="2" charset="2"/>
              <a:buAutoNum type="arabicPeriod"/>
            </a:pPr>
            <a:r>
              <a:rPr lang="ru-RU" altLang="ru-RU" sz="2800"/>
              <a:t>Мониторинг процесса подготовки проектов.</a:t>
            </a:r>
            <a:endParaRPr lang="ru-RU" altLang="ru-RU" sz="2800"/>
          </a:p>
          <a:p>
            <a:pPr lvl="0" algn="just" eaLnBrk="1" hangingPunct="1">
              <a:lnSpc>
                <a:spcPct val="80000"/>
              </a:lnSpc>
              <a:buFont typeface="Wingdings" pitchFamily="2" charset="2"/>
              <a:buAutoNum type="arabicPeriod"/>
            </a:pPr>
            <a:r>
              <a:rPr lang="ru-RU" altLang="ru-RU" sz="2800"/>
              <a:t>Предзащита проектов учащихся.</a:t>
            </a:r>
            <a:endParaRPr lang="ru-RU" altLang="ru-RU" sz="2800"/>
          </a:p>
          <a:p>
            <a:pPr lvl="0" algn="just" eaLnBrk="1" hangingPunct="1">
              <a:lnSpc>
                <a:spcPct val="80000"/>
              </a:lnSpc>
              <a:buFont typeface="Wingdings" pitchFamily="2" charset="2"/>
              <a:buAutoNum type="arabicPeriod"/>
            </a:pPr>
            <a:endParaRPr lang="ru-RU" altLang="ru-RU" sz="2800"/>
          </a:p>
        </p:txBody>
      </p:sp>
    </p:spTree>
  </p:cSld>
  <p:clrMapOvr>
    <a:masterClrMapping/>
  </p:clrMapOvr>
  <p:transition/>
  <p:timing/>
</p:sld>
</file>

<file path=ppt/slides/slide45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48130" name="Заголовок 1"/>
          <p:cNvSpPr>
            <a:spLocks noGrp="1"/>
          </p:cNvSpPr>
          <p:nvPr>
            <p:ph type="title"/>
          </p:nvPr>
        </p:nvSpPr>
        <p:spPr>
          <a:xfrm>
            <a:off x="1150938" y="214313"/>
            <a:ext cx="7793037" cy="1462087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ru-RU" altLang="ru-RU" sz="4000" b="1" i="0" u="none" strike="noStrike" kern="0" cap="none" spc="0" normalizeH="0" baseline="0" noProof="0" smtClean="0">
                <a:ln>
                  <a:noFill/>
                </a:ln>
                <a:solidFill>
                  <a:schemeClr val="hlink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+mj-lt" pitchFamily="34" charset="0"/>
                <a:ea typeface="+mj-ea"/>
                <a:cs typeface="+mj-cs"/>
              </a:rPr>
              <a:t>Итоговый проект за курс основной школы</a:t>
            </a:r>
          </a:p>
        </p:txBody>
      </p:sp>
      <p:sp>
        <p:nvSpPr>
          <p:cNvPr id="48131" name="Содержимое 2"/>
          <p:cNvSpPr>
            <a:spLocks noGrp="1"/>
          </p:cNvSpPr>
          <p:nvPr>
            <p:ph idx="1"/>
          </p:nvPr>
        </p:nvSpPr>
        <p:spPr>
          <a:xfrm>
            <a:off x="323850" y="2017713"/>
            <a:ext cx="8631238" cy="4651375"/>
          </a:xfrm>
          <a:prstGeom prst="rect">
            <a:avLst/>
          </a:prstGeom>
          <a:noFill/>
          <a:ln>
            <a:miter lim="800000"/>
          </a:ln>
        </p:spPr>
        <p:txBody>
          <a:bodyPr vert="horz" wrap="square" lIns="91440" tIns="45720" rIns="91440" bIns="45720" anchor="t" anchorCtr="0">
            <a:no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itchFamily="2" charset="2"/>
              <a:buChar char="n"/>
              <a:defRPr kumimoji="0" lang="ru-RU" altLang="en-US" sz="3200" b="0" i="0" u="none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55000"/>
              <a:buFont typeface="Wingdings" pitchFamily="2" charset="2"/>
              <a:buChar char="n"/>
              <a:defRPr kumimoji="0" lang="ru-RU" altLang="en-US" sz="2800" b="0" i="0" u="none" baseline="0">
                <a:solidFill>
                  <a:schemeClr val="tx1"/>
                </a:solidFill>
                <a:latin typeface="+mn-lt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50000"/>
              <a:buFont typeface="Wingdings" pitchFamily="2" charset="2"/>
              <a:buChar char="n"/>
              <a:defRPr kumimoji="0" lang="ru-RU" altLang="en-US" sz="2400" b="0" i="0" u="none" baseline="0">
                <a:solidFill>
                  <a:schemeClr val="tx1"/>
                </a:solidFill>
                <a:latin typeface="+mn-lt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55000"/>
              <a:buFont typeface="Wingdings" pitchFamily="2" charset="2"/>
              <a:buChar char="n"/>
              <a:defRPr kumimoji="0" lang="ru-RU" altLang="en-US" sz="2000" b="0" i="0" u="none" baseline="0">
                <a:solidFill>
                  <a:schemeClr val="tx1"/>
                </a:solidFill>
                <a:latin typeface="+mn-lt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kumimoji="0" lang="ru-RU" altLang="en-US" sz="2000" b="0" i="0" u="none" baseline="0">
                <a:solidFill>
                  <a:schemeClr val="tx1"/>
                </a:solidFill>
                <a:latin typeface="+mn-lt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lang="ru-RU" altLang="en-US" sz="2000">
                <a:solidFill>
                  <a:schemeClr val="tx1"/>
                </a:solidFill>
                <a:latin typeface="+mn-lt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lang="ru-RU" altLang="en-US" sz="2000">
                <a:solidFill>
                  <a:schemeClr val="tx1"/>
                </a:solidFill>
                <a:latin typeface="+mn-lt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lang="ru-RU" altLang="en-US" sz="2000">
                <a:solidFill>
                  <a:schemeClr val="tx1"/>
                </a:solidFill>
                <a:latin typeface="+mn-lt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lang="ru-RU" altLang="en-US" sz="2000">
                <a:solidFill>
                  <a:schemeClr val="tx1"/>
                </a:solidFill>
                <a:latin typeface="+mn-lt"/>
              </a:defRPr>
            </a:lvl9pPr>
          </a:lstStyle>
          <a:p>
            <a:pPr lvl="0" algn="ctr" eaLnBrk="1" hangingPunct="1">
              <a:lnSpc>
                <a:spcPct val="90000"/>
              </a:lnSpc>
              <a:buNone/>
            </a:pPr>
            <a:r>
              <a:rPr lang="ru-RU" altLang="ru-RU" sz="3000" i="1">
                <a:solidFill>
                  <a:schemeClr val="hlink"/>
                </a:solidFill>
              </a:rPr>
              <a:t>Учителя</a:t>
            </a:r>
            <a:endParaRPr lang="ru-RU" altLang="ru-RU" sz="3000" i="1">
              <a:solidFill>
                <a:schemeClr val="hlink"/>
              </a:solidFill>
            </a:endParaRPr>
          </a:p>
          <a:p>
            <a:pPr lvl="0" algn="just" eaLnBrk="1" hangingPunct="1">
              <a:lnSpc>
                <a:spcPct val="90000"/>
              </a:lnSpc>
              <a:buFont typeface="Wingdings" pitchFamily="2" charset="2"/>
              <a:buAutoNum type="arabicPeriod"/>
            </a:pPr>
            <a:r>
              <a:rPr lang="ru-RU" altLang="ru-RU" sz="3000"/>
              <a:t> Корректировка планирования урочной, домашней и внеурочной работы.</a:t>
            </a:r>
            <a:endParaRPr lang="ru-RU" altLang="ru-RU" sz="3000"/>
          </a:p>
          <a:p>
            <a:pPr lvl="0" algn="just" eaLnBrk="1" hangingPunct="1">
              <a:lnSpc>
                <a:spcPct val="90000"/>
              </a:lnSpc>
              <a:buFont typeface="Wingdings" pitchFamily="2" charset="2"/>
              <a:buAutoNum type="arabicPeriod"/>
            </a:pPr>
            <a:r>
              <a:rPr lang="ru-RU" altLang="ru-RU" sz="3000"/>
              <a:t> Создание банка  проектов и использование его согласно планированию.</a:t>
            </a:r>
            <a:endParaRPr lang="ru-RU" altLang="ru-RU" sz="3000"/>
          </a:p>
          <a:p>
            <a:pPr lvl="0" algn="just" eaLnBrk="1" hangingPunct="1">
              <a:lnSpc>
                <a:spcPct val="90000"/>
              </a:lnSpc>
              <a:buFont typeface="Wingdings" pitchFamily="2" charset="2"/>
              <a:buAutoNum type="arabicPeriod"/>
            </a:pPr>
            <a:r>
              <a:rPr lang="ru-RU" altLang="ru-RU" sz="3000"/>
              <a:t>Утверждение тем и программ проектно-исследовательской работы.</a:t>
            </a:r>
            <a:endParaRPr lang="ru-RU" altLang="ru-RU" sz="3000"/>
          </a:p>
          <a:p>
            <a:pPr lvl="0" algn="just" eaLnBrk="1" hangingPunct="1">
              <a:lnSpc>
                <a:spcPct val="90000"/>
              </a:lnSpc>
              <a:buFont typeface="Wingdings" pitchFamily="2" charset="2"/>
              <a:buAutoNum type="arabicPeriod"/>
            </a:pPr>
            <a:r>
              <a:rPr lang="ru-RU" altLang="ru-RU" sz="3000"/>
              <a:t>Формирование списка учащихся с тематикой проектов.</a:t>
            </a:r>
            <a:endParaRPr lang="ru-RU" altLang="ru-RU" sz="3000"/>
          </a:p>
          <a:p>
            <a:pPr lvl="0" algn="just" eaLnBrk="1" hangingPunct="1">
              <a:lnSpc>
                <a:spcPct val="90000"/>
              </a:lnSpc>
              <a:buFont typeface="Wingdings" pitchFamily="2" charset="2"/>
              <a:buAutoNum type="arabicPeriod"/>
            </a:pPr>
            <a:r>
              <a:rPr lang="ru-RU" altLang="ru-RU" sz="3000"/>
              <a:t>Проведение предзащит проектов.</a:t>
            </a:r>
            <a:endParaRPr lang="ru-RU" altLang="ru-RU" sz="3000"/>
          </a:p>
        </p:txBody>
      </p:sp>
    </p:spTree>
  </p:cSld>
  <p:clrMapOvr>
    <a:masterClrMapping/>
  </p:clrMapOvr>
  <p:transition/>
  <p:timing/>
</p:sld>
</file>

<file path=ppt/slides/slide46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49154" name="Заголовок 1"/>
          <p:cNvSpPr>
            <a:spLocks noGrp="1"/>
          </p:cNvSpPr>
          <p:nvPr>
            <p:ph type="title"/>
          </p:nvPr>
        </p:nvSpPr>
        <p:spPr>
          <a:xfrm>
            <a:off x="1150938" y="214313"/>
            <a:ext cx="7793037" cy="1462087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ru-RU" altLang="ru-RU" sz="4000" b="1" i="0" u="none" strike="noStrike" kern="0" cap="none" spc="0" normalizeH="0" baseline="0" noProof="0" smtClean="0">
                <a:ln>
                  <a:noFill/>
                </a:ln>
                <a:solidFill>
                  <a:schemeClr val="hlink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+mj-lt" pitchFamily="34" charset="0"/>
                <a:ea typeface="+mj-ea"/>
                <a:cs typeface="+mj-cs"/>
              </a:rPr>
              <a:t>Итоговый проект за курс основной школы</a:t>
            </a:r>
          </a:p>
        </p:txBody>
      </p:sp>
      <p:sp>
        <p:nvSpPr>
          <p:cNvPr id="49155" name="Содержимое 2"/>
          <p:cNvSpPr>
            <a:spLocks noGrp="1"/>
          </p:cNvSpPr>
          <p:nvPr>
            <p:ph idx="1"/>
          </p:nvPr>
        </p:nvSpPr>
        <p:spPr>
          <a:xfrm>
            <a:off x="250825" y="2017713"/>
            <a:ext cx="8704263" cy="4291012"/>
          </a:xfrm>
          <a:prstGeom prst="rect">
            <a:avLst/>
          </a:prstGeom>
          <a:noFill/>
          <a:ln>
            <a:miter lim="800000"/>
          </a:ln>
        </p:spPr>
        <p:txBody>
          <a:bodyPr vert="horz" wrap="square" lIns="91440" tIns="45720" rIns="91440" bIns="45720" anchor="t" anchorCtr="0">
            <a:no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itchFamily="2" charset="2"/>
              <a:buChar char="n"/>
              <a:defRPr kumimoji="0" lang="ru-RU" altLang="en-US" sz="3200" b="0" i="0" u="none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55000"/>
              <a:buFont typeface="Wingdings" pitchFamily="2" charset="2"/>
              <a:buChar char="n"/>
              <a:defRPr kumimoji="0" lang="ru-RU" altLang="en-US" sz="2800" b="0" i="0" u="none" baseline="0">
                <a:solidFill>
                  <a:schemeClr val="tx1"/>
                </a:solidFill>
                <a:latin typeface="+mn-lt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50000"/>
              <a:buFont typeface="Wingdings" pitchFamily="2" charset="2"/>
              <a:buChar char="n"/>
              <a:defRPr kumimoji="0" lang="ru-RU" altLang="en-US" sz="2400" b="0" i="0" u="none" baseline="0">
                <a:solidFill>
                  <a:schemeClr val="tx1"/>
                </a:solidFill>
                <a:latin typeface="+mn-lt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55000"/>
              <a:buFont typeface="Wingdings" pitchFamily="2" charset="2"/>
              <a:buChar char="n"/>
              <a:defRPr kumimoji="0" lang="ru-RU" altLang="en-US" sz="2000" b="0" i="0" u="none" baseline="0">
                <a:solidFill>
                  <a:schemeClr val="tx1"/>
                </a:solidFill>
                <a:latin typeface="+mn-lt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kumimoji="0" lang="ru-RU" altLang="en-US" sz="2000" b="0" i="0" u="none" baseline="0">
                <a:solidFill>
                  <a:schemeClr val="tx1"/>
                </a:solidFill>
                <a:latin typeface="+mn-lt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lang="ru-RU" altLang="en-US" sz="2000">
                <a:solidFill>
                  <a:schemeClr val="tx1"/>
                </a:solidFill>
                <a:latin typeface="+mn-lt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lang="ru-RU" altLang="en-US" sz="2000">
                <a:solidFill>
                  <a:schemeClr val="tx1"/>
                </a:solidFill>
                <a:latin typeface="+mn-lt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lang="ru-RU" altLang="en-US" sz="2000">
                <a:solidFill>
                  <a:schemeClr val="tx1"/>
                </a:solidFill>
                <a:latin typeface="+mn-lt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lang="ru-RU" altLang="en-US" sz="2000">
                <a:solidFill>
                  <a:schemeClr val="tx1"/>
                </a:solidFill>
                <a:latin typeface="+mn-lt"/>
              </a:defRPr>
            </a:lvl9pPr>
          </a:lstStyle>
          <a:p>
            <a:pPr lvl="0" algn="ctr" eaLnBrk="1" hangingPunct="1">
              <a:buNone/>
            </a:pPr>
            <a:r>
              <a:rPr lang="ru-RU" altLang="ru-RU" i="1">
                <a:solidFill>
                  <a:schemeClr val="hlink"/>
                </a:solidFill>
              </a:rPr>
              <a:t>Обучающиеся</a:t>
            </a:r>
            <a:endParaRPr lang="ru-RU" altLang="ru-RU" i="1">
              <a:solidFill>
                <a:schemeClr val="hlink"/>
              </a:solidFill>
            </a:endParaRPr>
          </a:p>
          <a:p>
            <a:pPr lvl="0" algn="just" eaLnBrk="1" hangingPunct="1">
              <a:buFont typeface="Wingdings" pitchFamily="2" charset="2"/>
              <a:buAutoNum type="arabicPeriod"/>
            </a:pPr>
            <a:r>
              <a:rPr lang="ru-RU" altLang="ru-RU"/>
              <a:t>  Участие  в работе над проектами на уроках и (или) в форме домашней работы, во внеклассной деятельности.</a:t>
            </a:r>
            <a:endParaRPr lang="ru-RU" altLang="ru-RU"/>
          </a:p>
          <a:p>
            <a:pPr lvl="0" algn="just" eaLnBrk="1" hangingPunct="1">
              <a:buFont typeface="Wingdings" pitchFamily="2" charset="2"/>
              <a:buAutoNum type="arabicPeriod"/>
            </a:pPr>
            <a:r>
              <a:rPr lang="ru-RU" altLang="ru-RU"/>
              <a:t>Планирование и выполнение этапов проектной деятельности.</a:t>
            </a:r>
            <a:endParaRPr lang="ru-RU" altLang="ru-RU"/>
          </a:p>
          <a:p>
            <a:pPr lvl="0" algn="just" eaLnBrk="1" hangingPunct="1">
              <a:buFont typeface="Wingdings" pitchFamily="2" charset="2"/>
              <a:buAutoNum type="arabicPeriod"/>
            </a:pPr>
            <a:r>
              <a:rPr lang="ru-RU" altLang="ru-RU"/>
              <a:t>Представление проекта на общешкольную защиту.</a:t>
            </a:r>
            <a:endParaRPr lang="ru-RU" altLang="ru-RU"/>
          </a:p>
        </p:txBody>
      </p:sp>
    </p:spTree>
  </p:cSld>
  <p:clrMapOvr>
    <a:masterClrMapping/>
  </p:clrMapOvr>
  <p:transition/>
  <p:timing/>
</p:sld>
</file>

<file path=ppt/slides/slide47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50178" name="Заголовок 1"/>
          <p:cNvSpPr>
            <a:spLocks noGrp="1"/>
          </p:cNvSpPr>
          <p:nvPr>
            <p:ph type="title"/>
          </p:nvPr>
        </p:nvSpPr>
        <p:spPr>
          <a:xfrm>
            <a:off x="1150938" y="214313"/>
            <a:ext cx="7793037" cy="1462087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ru-RU" altLang="ru-RU" sz="3600" b="1" i="0" u="none" strike="noStrike" kern="0" cap="none" spc="0" normalizeH="0" baseline="0" noProof="0" smtClean="0">
                <a:ln>
                  <a:noFill/>
                </a:ln>
                <a:solidFill>
                  <a:schemeClr val="hlink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+mj-lt" pitchFamily="34" charset="0"/>
                <a:ea typeface="+mj-ea"/>
                <a:cs typeface="+mj-cs"/>
              </a:rPr>
              <a:t>Оценочный лист (вариант)</a:t>
            </a:r>
          </a:p>
        </p:txBody>
      </p:sp>
      <p:pic>
        <p:nvPicPr>
          <p:cNvPr id="50179" name="Picture 2"/>
          <p:cNvPicPr>
            <a:picLocks noGrp="1" noChangeAspect="1"/>
          </p:cNvPicPr>
          <p:nvPr>
            <p:ph idx="1"/>
          </p:nvPr>
        </p:nvPicPr>
        <p:blipFill>
          <a:blip r:embed="rId2"/>
          <a:srcRect l="7536" t="18990" r="7904" b="9114"/>
          <a:stretch>
            <a:fillRect/>
          </a:stretch>
        </p:blipFill>
        <p:spPr>
          <a:xfrm>
            <a:off x="0" y="981075"/>
            <a:ext cx="9144000" cy="5876925"/>
          </a:xfrm>
          <a:prstGeom prst="rect">
            <a:avLst/>
          </a:prstGeom>
          <a:noFill/>
          <a:ln>
            <a:miter lim="800000"/>
          </a:ln>
        </p:spPr>
      </p:pic>
    </p:spTree>
  </p:cSld>
  <p:clrMapOvr>
    <a:masterClrMapping/>
  </p:clrMapOvr>
  <p:transition/>
  <p:timing/>
</p:sld>
</file>

<file path=ppt/slides/slide48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51202" name="Заголовок 1"/>
          <p:cNvSpPr>
            <a:spLocks noGrp="1"/>
          </p:cNvSpPr>
          <p:nvPr>
            <p:ph type="title"/>
          </p:nvPr>
        </p:nvSpPr>
        <p:spPr>
          <a:xfrm>
            <a:off x="1150938" y="214313"/>
            <a:ext cx="7793037" cy="1462087"/>
          </a:xfrm>
          <a:prstGeom prst="rect">
            <a:avLst/>
          </a:prstGeom>
          <a:noFill/>
          <a:ln>
            <a:miter lim="800000"/>
          </a:ln>
        </p:spPr>
        <p:txBody>
          <a:bodyPr vert="horz" wrap="square" lIns="91440" tIns="45720" rIns="91440" bIns="45720" anchor="t" anchorCtr="0">
            <a:no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4400" b="0" i="0" u="none" baseline="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l" rtl="0" eaLnBrk="0" fontAlgn="base" hangingPunct="0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latin typeface="Tahoma" pitchFamily="34" charset="0"/>
              </a:defRPr>
            </a:lvl2pPr>
            <a:lvl3pPr algn="l" rtl="0" eaLnBrk="0" fontAlgn="base" hangingPunct="0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latin typeface="Tahoma" pitchFamily="34" charset="0"/>
              </a:defRPr>
            </a:lvl3pPr>
            <a:lvl4pPr algn="l" rtl="0" eaLnBrk="0" fontAlgn="base" hangingPunct="0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latin typeface="Tahoma" pitchFamily="34" charset="0"/>
              </a:defRPr>
            </a:lvl4pPr>
            <a:lvl5pPr algn="l" rtl="0" eaLnBrk="0" fontAlgn="base" hangingPunct="0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latin typeface="Tahoma" pitchFamily="34" charset="0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latin typeface="Tahoma" pitchFamily="34" charset="0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latin typeface="Tahoma" pitchFamily="34" charset="0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latin typeface="Tahoma" pitchFamily="34" charset="0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latin typeface="Tahoma" pitchFamily="34" charset="0"/>
              </a:defRPr>
            </a:lvl9pPr>
          </a:lstStyle>
          <a:p>
            <a:pPr lvl="0" algn="ctr" eaLnBrk="1" hangingPunct="1"/>
            <a:r>
              <a:rPr lang="ru-RU" altLang="ru-RU" sz="3600" b="1">
                <a:solidFill>
                  <a:schemeClr val="hlink"/>
                </a:solidFill>
              </a:rPr>
              <a:t>Критерии оценивания проекта</a:t>
            </a:r>
            <a:br>
              <a:rPr lang="ru-RU" altLang="ru-RU" sz="3600" b="1">
                <a:solidFill>
                  <a:schemeClr val="hlink"/>
                </a:solidFill>
              </a:rPr>
            </a:br>
            <a:r>
              <a:rPr lang="ru-RU" altLang="ru-RU" sz="3600" b="1">
                <a:solidFill>
                  <a:schemeClr val="hlink"/>
                </a:solidFill>
              </a:rPr>
              <a:t>(по М.А.Ступницкой)</a:t>
            </a:r>
            <a:br>
              <a:rPr lang="ru-RU" altLang="ru-RU" sz="3600" b="1">
                <a:solidFill>
                  <a:schemeClr val="hlink"/>
                </a:solidFill>
              </a:rPr>
            </a:br>
            <a:endParaRPr lang="ru-RU" altLang="ru-RU" sz="3600" b="1">
              <a:solidFill>
                <a:schemeClr val="hlink"/>
              </a:solidFill>
            </a:endParaRPr>
          </a:p>
        </p:txBody>
      </p:sp>
      <p:graphicFrame>
        <p:nvGraphicFramePr>
          <p:cNvPr id="51203" name="Group 3"/>
          <p:cNvGraphicFramePr>
            <a:graphicFrameLocks noGrp="1"/>
          </p:cNvGraphicFramePr>
          <p:nvPr>
            <p:ph idx="4294967295"/>
          </p:nvPr>
        </p:nvGraphicFramePr>
        <p:xfrm>
          <a:off x="468312" y="1989138"/>
          <a:ext cx="8424862" cy="3281362"/>
        </p:xfrm>
        <a:graphic>
          <a:graphicData uri="http://schemas.openxmlformats.org/drawingml/2006/table">
            <a:tbl>
              <a:tblPr/>
              <a:tblGrid>
                <a:gridCol w="6751638"/>
                <a:gridCol w="1673225"/>
              </a:tblGrid>
              <a:tr h="820738">
                <a:tc gridSpan="2">
                  <a:txBody>
                    <a:bodyPr>
                      <a:noAutofit/>
                    </a:bodyPr>
                    <a:lstStyle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ru-RU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ru-RU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ru-RU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ru-RU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ru-RU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lang="ru-RU" altLang="ru-RU" b="1" i="1">
                          <a:solidFill>
                            <a:schemeClr val="hlink"/>
                          </a:solidFill>
                          <a:latin typeface="Tahoma" pitchFamily="34" charset="0"/>
                          <a:ea typeface="Arial"/>
                        </a:rPr>
                        <a:t>Критерий 1.</a:t>
                      </a:r>
                      <a:r>
                        <a:rPr lang="ru-RU" altLang="ru-RU" b="1">
                          <a:solidFill>
                            <a:schemeClr val="hlink"/>
                          </a:solidFill>
                          <a:latin typeface="Tahoma" pitchFamily="34" charset="0"/>
                          <a:ea typeface="Arial"/>
                        </a:rPr>
                        <a:t> Постановка цели, планирование путей её достижения (максимум 3 балла)</a:t>
                      </a:r>
                      <a:endParaRPr lang="ru-RU" altLang="ru-RU" b="1">
                        <a:solidFill>
                          <a:schemeClr val="hlink"/>
                        </a:solidFill>
                        <a:latin typeface="Tahoma" pitchFamily="34" charset="0"/>
                        <a:ea typeface="Arial"/>
                      </a:endParaRPr>
                    </a:p>
                  </a:txBody>
                  <a:tcPr>
                    <a:lnL w="12700">
                      <a:solidFill>
                        <a:schemeClr val="tx1"/>
                      </a:solidFill>
                      <a:miter lim="800000"/>
                    </a:lnL>
                    <a:lnR w="12700">
                      <a:solidFill>
                        <a:schemeClr val="tx1"/>
                      </a:solidFill>
                      <a:miter lim="800000"/>
                    </a:lnR>
                    <a:lnT w="12700">
                      <a:solidFill>
                        <a:schemeClr val="tx1"/>
                      </a:solidFill>
                      <a:miter lim="800000"/>
                    </a:lnT>
                    <a:lnB w="38100">
                      <a:solidFill>
                        <a:schemeClr val="tx1"/>
                      </a:solidFill>
                      <a:miter lim="800000"/>
                    </a:lnB>
                    <a:solidFill>
                      <a:schemeClr val="accent1"/>
                    </a:solidFill>
                  </a:tcPr>
                </a:tc>
                <a:tc hMerge="1">
                  <a:txBody>
                    <a:bodyPr/>
                    <a:lstStyle/>
                    <a:p/>
                  </a:txBody>
                  <a:tcPr>
                    <a:lnR w="12700">
                      <a:miter lim="800000"/>
                    </a:lnR>
                    <a:lnT w="12700">
                      <a:solidFill>
                        <a:schemeClr val="tx1"/>
                      </a:solidFill>
                      <a:miter lim="800000"/>
                    </a:lnT>
                    <a:lnB w="38100">
                      <a:solidFill>
                        <a:schemeClr val="tx1"/>
                      </a:solidFill>
                      <a:miter lim="800000"/>
                    </a:lnB>
                  </a:tcPr>
                </a:tc>
              </a:tr>
              <a:tr h="546100">
                <a:tc>
                  <a:txBody>
                    <a:bodyPr lIns="47625" tIns="47625" rIns="47625" bIns="47625">
                      <a:noAutofit/>
                    </a:bodyPr>
                    <a:lstStyle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ru-RU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ru-RU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ru-RU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ru-RU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ru-RU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</a:defRPr>
                      </a:lvl5pPr>
                    </a:lstStyle>
                    <a:p>
                      <a:pPr marL="0" lvl="0" indent="0" eaLnBrk="1" hangingPunct="1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altLang="ru-RU">
                          <a:solidFill>
                            <a:srgbClr val="000000"/>
                          </a:solidFill>
                          <a:latin typeface="Tahoma" pitchFamily="34" charset="0"/>
                          <a:ea typeface="Arial"/>
                        </a:rPr>
                        <a:t>Цель не сформулирована</a:t>
                      </a:r>
                      <a:endParaRPr lang="ru-RU" altLang="ru-RU">
                        <a:solidFill>
                          <a:srgbClr val="000000"/>
                        </a:solidFill>
                        <a:latin typeface="Tahoma" pitchFamily="34" charset="0"/>
                        <a:ea typeface="Calibri" pitchFamily="34" charset="0"/>
                      </a:endParaRPr>
                    </a:p>
                  </a:txBody>
                  <a:tcPr marL="47625" marR="47625" marT="47625" marB="47625">
                    <a:lnL w="12700">
                      <a:solidFill>
                        <a:schemeClr val="tx1"/>
                      </a:solidFill>
                      <a:miter lim="800000"/>
                    </a:lnL>
                    <a:lnR w="12700">
                      <a:solidFill>
                        <a:schemeClr val="tx1"/>
                      </a:solidFill>
                      <a:miter lim="800000"/>
                    </a:lnR>
                    <a:lnT w="38100">
                      <a:solidFill>
                        <a:schemeClr val="tx1"/>
                      </a:solidFill>
                      <a:miter lim="800000"/>
                    </a:lnT>
                    <a:lnB w="12700">
                      <a:solidFill>
                        <a:schemeClr val="tx1"/>
                      </a:solidFill>
                      <a:miter lim="800000"/>
                    </a:lnB>
                    <a:solidFill>
                      <a:srgbClr val="D8EECE"/>
                    </a:solidFill>
                  </a:tcPr>
                </a:tc>
                <a:tc>
                  <a:txBody>
                    <a:bodyPr>
                      <a:noAutofit/>
                    </a:bodyPr>
                    <a:lstStyle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ru-RU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ru-RU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ru-RU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ru-RU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ru-RU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lang="ru-RU" altLang="ru-RU" sz="2400">
                          <a:solidFill>
                            <a:srgbClr val="000000"/>
                          </a:solidFill>
                          <a:latin typeface="Tahoma" pitchFamily="34" charset="0"/>
                          <a:ea typeface="Arial"/>
                        </a:rPr>
                        <a:t>0</a:t>
                      </a:r>
                      <a:endParaRPr lang="ru-RU" altLang="ru-RU" sz="2400">
                        <a:solidFill>
                          <a:srgbClr val="000000"/>
                        </a:solidFill>
                        <a:latin typeface="Tahoma" pitchFamily="34" charset="0"/>
                        <a:ea typeface="Arial"/>
                      </a:endParaRPr>
                    </a:p>
                  </a:txBody>
                  <a:tcPr>
                    <a:lnL w="12700">
                      <a:solidFill>
                        <a:schemeClr val="tx1"/>
                      </a:solidFill>
                      <a:miter lim="800000"/>
                    </a:lnL>
                    <a:lnR w="12700">
                      <a:solidFill>
                        <a:schemeClr val="tx1"/>
                      </a:solidFill>
                      <a:miter lim="800000"/>
                    </a:lnR>
                    <a:lnT w="38100">
                      <a:solidFill>
                        <a:schemeClr val="tx1"/>
                      </a:solidFill>
                      <a:miter lim="800000"/>
                    </a:lnT>
                    <a:lnB w="12700">
                      <a:solidFill>
                        <a:schemeClr val="tx1"/>
                      </a:solidFill>
                      <a:miter lim="800000"/>
                    </a:lnB>
                    <a:solidFill>
                      <a:srgbClr val="D8EECE"/>
                    </a:solidFill>
                  </a:tcPr>
                </a:tc>
              </a:tr>
              <a:tr h="547688">
                <a:tc>
                  <a:txBody>
                    <a:bodyPr>
                      <a:noAutofit/>
                    </a:bodyPr>
                    <a:lstStyle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ru-RU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ru-RU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ru-RU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ru-RU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ru-RU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</a:defRPr>
                      </a:lvl5pPr>
                    </a:lstStyle>
                    <a:p>
                      <a:pPr marL="0" lvl="0" indent="0" eaLnBrk="1" hangingPunct="1"/>
                      <a:r>
                        <a:rPr lang="ru-RU" altLang="ru-RU">
                          <a:solidFill>
                            <a:srgbClr val="000000"/>
                          </a:solidFill>
                          <a:latin typeface="Tahoma" pitchFamily="34" charset="0"/>
                          <a:ea typeface="Arial"/>
                        </a:rPr>
                        <a:t>Цель определена, но план её достижения отсутствует</a:t>
                      </a:r>
                      <a:endParaRPr lang="ru-RU" altLang="ru-RU">
                        <a:solidFill>
                          <a:srgbClr val="000000"/>
                        </a:solidFill>
                        <a:latin typeface="Tahoma" pitchFamily="34" charset="0"/>
                        <a:ea typeface="Arial"/>
                      </a:endParaRPr>
                    </a:p>
                  </a:txBody>
                  <a:tcPr>
                    <a:lnL w="12700">
                      <a:solidFill>
                        <a:schemeClr val="tx1"/>
                      </a:solidFill>
                      <a:miter lim="800000"/>
                    </a:lnL>
                    <a:lnR w="12700">
                      <a:solidFill>
                        <a:schemeClr val="tx1"/>
                      </a:solidFill>
                      <a:miter lim="800000"/>
                    </a:lnR>
                    <a:lnT w="12700">
                      <a:solidFill>
                        <a:schemeClr val="tx1"/>
                      </a:solidFill>
                      <a:miter lim="800000"/>
                    </a:lnT>
                    <a:lnB w="12700">
                      <a:solidFill>
                        <a:schemeClr val="tx1"/>
                      </a:solidFill>
                      <a:miter lim="800000"/>
                    </a:lnB>
                    <a:solidFill>
                      <a:srgbClr val="ECF7E8"/>
                    </a:solidFill>
                  </a:tcPr>
                </a:tc>
                <a:tc>
                  <a:txBody>
                    <a:bodyPr>
                      <a:noAutofit/>
                    </a:bodyPr>
                    <a:lstStyle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ru-RU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ru-RU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ru-RU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ru-RU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ru-RU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lang="ru-RU" altLang="ru-RU" sz="2400">
                          <a:solidFill>
                            <a:srgbClr val="000000"/>
                          </a:solidFill>
                          <a:latin typeface="Tahoma" pitchFamily="34" charset="0"/>
                          <a:ea typeface="Arial"/>
                        </a:rPr>
                        <a:t>1</a:t>
                      </a:r>
                      <a:endParaRPr lang="ru-RU" altLang="ru-RU" sz="2400">
                        <a:solidFill>
                          <a:srgbClr val="000000"/>
                        </a:solidFill>
                        <a:latin typeface="Tahoma" pitchFamily="34" charset="0"/>
                        <a:ea typeface="Arial"/>
                      </a:endParaRPr>
                    </a:p>
                  </a:txBody>
                  <a:tcPr>
                    <a:lnL w="12700">
                      <a:solidFill>
                        <a:schemeClr val="tx1"/>
                      </a:solidFill>
                      <a:miter lim="800000"/>
                    </a:lnL>
                    <a:lnR w="12700">
                      <a:solidFill>
                        <a:schemeClr val="tx1"/>
                      </a:solidFill>
                      <a:miter lim="800000"/>
                    </a:lnR>
                    <a:lnT w="12700">
                      <a:solidFill>
                        <a:schemeClr val="tx1"/>
                      </a:solidFill>
                      <a:miter lim="800000"/>
                    </a:lnT>
                    <a:lnB w="12700">
                      <a:solidFill>
                        <a:schemeClr val="tx1"/>
                      </a:solidFill>
                      <a:miter lim="800000"/>
                    </a:lnB>
                    <a:solidFill>
                      <a:srgbClr val="ECF7E8"/>
                    </a:solidFill>
                  </a:tcPr>
                </a:tc>
              </a:tr>
              <a:tr h="546100">
                <a:tc>
                  <a:txBody>
                    <a:bodyPr>
                      <a:noAutofit/>
                    </a:bodyPr>
                    <a:lstStyle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ru-RU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ru-RU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ru-RU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ru-RU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ru-RU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</a:defRPr>
                      </a:lvl5pPr>
                    </a:lstStyle>
                    <a:p>
                      <a:pPr marL="0" lvl="0" indent="0" eaLnBrk="1" hangingPunct="1"/>
                      <a:r>
                        <a:rPr lang="ru-RU" altLang="ru-RU">
                          <a:solidFill>
                            <a:srgbClr val="000000"/>
                          </a:solidFill>
                          <a:latin typeface="Tahoma" pitchFamily="34" charset="0"/>
                          <a:ea typeface="Arial"/>
                        </a:rPr>
                        <a:t>Цель определена, дан краткий план её достижения</a:t>
                      </a:r>
                      <a:endParaRPr lang="ru-RU" altLang="ru-RU">
                        <a:solidFill>
                          <a:srgbClr val="000000"/>
                        </a:solidFill>
                        <a:latin typeface="Tahoma" pitchFamily="34" charset="0"/>
                        <a:ea typeface="Arial"/>
                      </a:endParaRPr>
                    </a:p>
                  </a:txBody>
                  <a:tcPr>
                    <a:lnL w="12700">
                      <a:solidFill>
                        <a:schemeClr val="tx1"/>
                      </a:solidFill>
                      <a:miter lim="800000"/>
                    </a:lnL>
                    <a:lnR w="12700">
                      <a:solidFill>
                        <a:schemeClr val="tx1"/>
                      </a:solidFill>
                      <a:miter lim="800000"/>
                    </a:lnR>
                    <a:lnT w="12700">
                      <a:solidFill>
                        <a:schemeClr val="tx1"/>
                      </a:solidFill>
                      <a:miter lim="800000"/>
                    </a:lnT>
                    <a:lnB w="12700">
                      <a:solidFill>
                        <a:schemeClr val="tx1"/>
                      </a:solidFill>
                      <a:miter lim="800000"/>
                    </a:lnB>
                    <a:solidFill>
                      <a:srgbClr val="D8EECE"/>
                    </a:solidFill>
                  </a:tcPr>
                </a:tc>
                <a:tc>
                  <a:txBody>
                    <a:bodyPr>
                      <a:noAutofit/>
                    </a:bodyPr>
                    <a:lstStyle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ru-RU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ru-RU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ru-RU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ru-RU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ru-RU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lang="ru-RU" altLang="ru-RU" sz="2400">
                          <a:solidFill>
                            <a:srgbClr val="000000"/>
                          </a:solidFill>
                          <a:latin typeface="Tahoma" pitchFamily="34" charset="0"/>
                          <a:ea typeface="Arial"/>
                        </a:rPr>
                        <a:t>2</a:t>
                      </a:r>
                      <a:endParaRPr lang="ru-RU" altLang="ru-RU" sz="2400">
                        <a:solidFill>
                          <a:srgbClr val="000000"/>
                        </a:solidFill>
                        <a:latin typeface="Tahoma" pitchFamily="34" charset="0"/>
                        <a:ea typeface="Arial"/>
                      </a:endParaRPr>
                    </a:p>
                  </a:txBody>
                  <a:tcPr>
                    <a:lnL w="12700">
                      <a:solidFill>
                        <a:schemeClr val="tx1"/>
                      </a:solidFill>
                      <a:miter lim="800000"/>
                    </a:lnL>
                    <a:lnR w="12700">
                      <a:solidFill>
                        <a:schemeClr val="tx1"/>
                      </a:solidFill>
                      <a:miter lim="800000"/>
                    </a:lnR>
                    <a:lnT w="12700">
                      <a:solidFill>
                        <a:schemeClr val="tx1"/>
                      </a:solidFill>
                      <a:miter lim="800000"/>
                    </a:lnT>
                    <a:lnB w="12700">
                      <a:solidFill>
                        <a:schemeClr val="tx1"/>
                      </a:solidFill>
                      <a:miter lim="800000"/>
                    </a:lnB>
                    <a:solidFill>
                      <a:srgbClr val="D8EECE"/>
                    </a:solidFill>
                  </a:tcPr>
                </a:tc>
              </a:tr>
              <a:tr h="820738">
                <a:tc>
                  <a:txBody>
                    <a:bodyPr>
                      <a:noAutofit/>
                    </a:bodyPr>
                    <a:lstStyle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ru-RU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ru-RU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ru-RU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ru-RU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ru-RU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</a:defRPr>
                      </a:lvl5pPr>
                    </a:lstStyle>
                    <a:p>
                      <a:pPr marL="0" lvl="0" indent="0" eaLnBrk="1" hangingPunct="1"/>
                      <a:r>
                        <a:rPr lang="ru-RU" altLang="ru-RU">
                          <a:solidFill>
                            <a:srgbClr val="000000"/>
                          </a:solidFill>
                          <a:latin typeface="Tahoma" pitchFamily="34" charset="0"/>
                          <a:ea typeface="Arial"/>
                        </a:rPr>
                        <a:t>Цель определена, ясно описана, дан подробный план её достижения</a:t>
                      </a:r>
                      <a:endParaRPr lang="ru-RU" altLang="ru-RU">
                        <a:solidFill>
                          <a:srgbClr val="000000"/>
                        </a:solidFill>
                        <a:latin typeface="Tahoma" pitchFamily="34" charset="0"/>
                        <a:ea typeface="Arial"/>
                      </a:endParaRPr>
                    </a:p>
                  </a:txBody>
                  <a:tcPr>
                    <a:lnL w="12700">
                      <a:solidFill>
                        <a:schemeClr val="tx1"/>
                      </a:solidFill>
                      <a:miter lim="800000"/>
                    </a:lnL>
                    <a:lnR w="12700">
                      <a:solidFill>
                        <a:schemeClr val="tx1"/>
                      </a:solidFill>
                      <a:miter lim="800000"/>
                    </a:lnR>
                    <a:lnT w="12700">
                      <a:solidFill>
                        <a:schemeClr val="tx1"/>
                      </a:solidFill>
                      <a:miter lim="800000"/>
                    </a:lnT>
                    <a:lnB w="12700">
                      <a:solidFill>
                        <a:schemeClr val="tx1"/>
                      </a:solidFill>
                      <a:miter lim="800000"/>
                    </a:lnB>
                    <a:solidFill>
                      <a:srgbClr val="ECF7E8"/>
                    </a:solidFill>
                  </a:tcPr>
                </a:tc>
                <a:tc>
                  <a:txBody>
                    <a:bodyPr>
                      <a:noAutofit/>
                    </a:bodyPr>
                    <a:lstStyle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ru-RU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ru-RU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ru-RU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ru-RU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ru-RU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lang="ru-RU" altLang="ru-RU" sz="2400">
                          <a:solidFill>
                            <a:srgbClr val="000000"/>
                          </a:solidFill>
                          <a:latin typeface="Tahoma" pitchFamily="34" charset="0"/>
                          <a:ea typeface="Arial"/>
                        </a:rPr>
                        <a:t>3</a:t>
                      </a:r>
                      <a:endParaRPr lang="ru-RU" altLang="ru-RU" sz="2400">
                        <a:solidFill>
                          <a:srgbClr val="000000"/>
                        </a:solidFill>
                        <a:latin typeface="Tahoma" pitchFamily="34" charset="0"/>
                        <a:ea typeface="Arial"/>
                      </a:endParaRPr>
                    </a:p>
                  </a:txBody>
                  <a:tcPr>
                    <a:lnL w="12700">
                      <a:solidFill>
                        <a:schemeClr val="tx1"/>
                      </a:solidFill>
                      <a:miter lim="800000"/>
                    </a:lnL>
                    <a:lnR w="12700">
                      <a:solidFill>
                        <a:schemeClr val="tx1"/>
                      </a:solidFill>
                      <a:miter lim="800000"/>
                    </a:lnR>
                    <a:lnT w="12700">
                      <a:solidFill>
                        <a:schemeClr val="tx1"/>
                      </a:solidFill>
                      <a:miter lim="800000"/>
                    </a:lnT>
                    <a:lnB w="12700">
                      <a:solidFill>
                        <a:schemeClr val="tx1"/>
                      </a:solidFill>
                      <a:miter lim="800000"/>
                    </a:lnB>
                    <a:solidFill>
                      <a:srgbClr val="ECF7E8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ransition/>
  <p:timing/>
</p:sld>
</file>

<file path=ppt/slides/slide49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52226" name="Заголовок 1"/>
          <p:cNvSpPr>
            <a:spLocks noGrp="1"/>
          </p:cNvSpPr>
          <p:nvPr>
            <p:ph type="title"/>
          </p:nvPr>
        </p:nvSpPr>
        <p:spPr>
          <a:xfrm>
            <a:off x="1150938" y="214313"/>
            <a:ext cx="7793037" cy="1462087"/>
          </a:xfrm>
          <a:prstGeom prst="rect">
            <a:avLst/>
          </a:prstGeom>
          <a:noFill/>
          <a:ln>
            <a:miter lim="800000"/>
          </a:ln>
        </p:spPr>
        <p:txBody>
          <a:bodyPr vert="horz" wrap="square" lIns="91440" tIns="45720" rIns="91440" bIns="45720" anchor="t" anchorCtr="0">
            <a:no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4400" b="0" i="0" u="none" baseline="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l" rtl="0" eaLnBrk="0" fontAlgn="base" hangingPunct="0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latin typeface="Tahoma" pitchFamily="34" charset="0"/>
              </a:defRPr>
            </a:lvl2pPr>
            <a:lvl3pPr algn="l" rtl="0" eaLnBrk="0" fontAlgn="base" hangingPunct="0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latin typeface="Tahoma" pitchFamily="34" charset="0"/>
              </a:defRPr>
            </a:lvl3pPr>
            <a:lvl4pPr algn="l" rtl="0" eaLnBrk="0" fontAlgn="base" hangingPunct="0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latin typeface="Tahoma" pitchFamily="34" charset="0"/>
              </a:defRPr>
            </a:lvl4pPr>
            <a:lvl5pPr algn="l" rtl="0" eaLnBrk="0" fontAlgn="base" hangingPunct="0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latin typeface="Tahoma" pitchFamily="34" charset="0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latin typeface="Tahoma" pitchFamily="34" charset="0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latin typeface="Tahoma" pitchFamily="34" charset="0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latin typeface="Tahoma" pitchFamily="34" charset="0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latin typeface="Tahoma" pitchFamily="34" charset="0"/>
              </a:defRPr>
            </a:lvl9pPr>
          </a:lstStyle>
          <a:p>
            <a:pPr lvl="0" algn="ctr" eaLnBrk="1" hangingPunct="1"/>
            <a:r>
              <a:rPr lang="ru-RU" altLang="ru-RU" sz="3600" b="1">
                <a:solidFill>
                  <a:schemeClr val="hlink"/>
                </a:solidFill>
              </a:rPr>
              <a:t>Критерии оценивания проекта</a:t>
            </a:r>
            <a:br>
              <a:rPr lang="ru-RU" altLang="ru-RU" sz="3600" b="1">
                <a:solidFill>
                  <a:schemeClr val="hlink"/>
                </a:solidFill>
              </a:rPr>
            </a:br>
            <a:r>
              <a:rPr lang="ru-RU" altLang="ru-RU" sz="3600" b="1">
                <a:solidFill>
                  <a:schemeClr val="hlink"/>
                </a:solidFill>
              </a:rPr>
              <a:t>(по М.А. Ступницкой)</a:t>
            </a:r>
            <a:br>
              <a:rPr lang="ru-RU" altLang="ru-RU" sz="3600" b="1">
                <a:solidFill>
                  <a:schemeClr val="hlink"/>
                </a:solidFill>
              </a:rPr>
            </a:br>
            <a:endParaRPr lang="ru-RU" altLang="ru-RU" sz="3600" b="1">
              <a:solidFill>
                <a:schemeClr val="hlink"/>
              </a:solidFill>
            </a:endParaRPr>
          </a:p>
        </p:txBody>
      </p:sp>
      <p:graphicFrame>
        <p:nvGraphicFramePr>
          <p:cNvPr id="52227" name="Group 3"/>
          <p:cNvGraphicFramePr>
            <a:graphicFrameLocks noGrp="1"/>
          </p:cNvGraphicFramePr>
          <p:nvPr>
            <p:ph idx="4294967295"/>
          </p:nvPr>
        </p:nvGraphicFramePr>
        <p:xfrm>
          <a:off x="395288" y="2133600"/>
          <a:ext cx="8497888" cy="4032250"/>
        </p:xfrm>
        <a:graphic>
          <a:graphicData uri="http://schemas.openxmlformats.org/drawingml/2006/table">
            <a:tbl>
              <a:tblPr/>
              <a:tblGrid>
                <a:gridCol w="6810375"/>
                <a:gridCol w="1687512"/>
              </a:tblGrid>
              <a:tr h="812800">
                <a:tc gridSpan="2">
                  <a:txBody>
                    <a:bodyPr>
                      <a:noAutofit/>
                    </a:bodyPr>
                    <a:lstStyle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ru-RU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ru-RU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ru-RU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ru-RU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ru-RU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lang="ru-RU" altLang="ru-RU" b="1" i="1">
                          <a:solidFill>
                            <a:schemeClr val="hlink"/>
                          </a:solidFill>
                          <a:latin typeface="Tahoma" pitchFamily="34" charset="0"/>
                          <a:ea typeface="Arial"/>
                        </a:rPr>
                        <a:t>Критерий 2</a:t>
                      </a:r>
                      <a:r>
                        <a:rPr lang="ru-RU" altLang="ru-RU" b="1">
                          <a:solidFill>
                            <a:schemeClr val="hlink"/>
                          </a:solidFill>
                          <a:latin typeface="Tahoma" pitchFamily="34" charset="0"/>
                          <a:ea typeface="Arial"/>
                        </a:rPr>
                        <a:t>. Глубина раскрытия темы проекта (максимум 3 балла)</a:t>
                      </a:r>
                      <a:r>
                        <a:rPr lang="ru-RU" altLang="ru-RU" b="1" i="1">
                          <a:solidFill>
                            <a:schemeClr val="hlink"/>
                          </a:solidFill>
                          <a:latin typeface="Tahoma" pitchFamily="34" charset="0"/>
                          <a:ea typeface="Arial"/>
                        </a:rPr>
                        <a:t> </a:t>
                      </a:r>
                      <a:endParaRPr lang="ru-RU" altLang="ru-RU" b="1">
                        <a:solidFill>
                          <a:schemeClr val="hlink"/>
                        </a:solidFill>
                        <a:latin typeface="Tahoma" pitchFamily="34" charset="0"/>
                        <a:ea typeface="Arial"/>
                      </a:endParaRPr>
                    </a:p>
                  </a:txBody>
                  <a:tcPr>
                    <a:lnL w="12700">
                      <a:solidFill>
                        <a:schemeClr val="tx1"/>
                      </a:solidFill>
                      <a:miter lim="800000"/>
                    </a:lnL>
                    <a:lnR w="12700">
                      <a:solidFill>
                        <a:schemeClr val="tx1"/>
                      </a:solidFill>
                      <a:miter lim="800000"/>
                    </a:lnR>
                    <a:lnT w="12700">
                      <a:solidFill>
                        <a:schemeClr val="tx1"/>
                      </a:solidFill>
                      <a:miter lim="800000"/>
                    </a:lnT>
                    <a:lnB w="38100">
                      <a:solidFill>
                        <a:schemeClr val="tx1"/>
                      </a:solidFill>
                      <a:miter lim="800000"/>
                    </a:lnB>
                    <a:solidFill>
                      <a:schemeClr val="accent1"/>
                    </a:solidFill>
                  </a:tcPr>
                </a:tc>
                <a:tc hMerge="1">
                  <a:txBody>
                    <a:bodyPr/>
                    <a:lstStyle/>
                    <a:p/>
                  </a:txBody>
                  <a:tcPr>
                    <a:lnR w="12700">
                      <a:miter lim="800000"/>
                    </a:lnR>
                    <a:lnT w="12700">
                      <a:solidFill>
                        <a:schemeClr val="tx1"/>
                      </a:solidFill>
                      <a:miter lim="800000"/>
                    </a:lnT>
                    <a:lnB w="38100">
                      <a:solidFill>
                        <a:schemeClr val="tx1"/>
                      </a:solidFill>
                      <a:miter lim="800000"/>
                    </a:lnB>
                  </a:tcPr>
                </a:tc>
              </a:tr>
              <a:tr h="541338">
                <a:tc>
                  <a:txBody>
                    <a:bodyPr lIns="47625" tIns="47625" rIns="47625" bIns="47625">
                      <a:noAutofit/>
                    </a:bodyPr>
                    <a:lstStyle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ru-RU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ru-RU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ru-RU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ru-RU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ru-RU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</a:defRPr>
                      </a:lvl5pPr>
                    </a:lstStyle>
                    <a:p>
                      <a:pPr marL="0" lvl="0" indent="0" eaLnBrk="1" hangingPunct="1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altLang="ru-RU">
                          <a:solidFill>
                            <a:srgbClr val="000000"/>
                          </a:solidFill>
                          <a:latin typeface="Tahoma" pitchFamily="34" charset="0"/>
                          <a:ea typeface="Times New Roman" pitchFamily="18" charset="0"/>
                        </a:rPr>
                        <a:t> </a:t>
                      </a:r>
                      <a:r>
                        <a:rPr lang="ru-RU" altLang="ru-RU">
                          <a:solidFill>
                            <a:srgbClr val="000000"/>
                          </a:solidFill>
                          <a:latin typeface="Tahoma" pitchFamily="34" charset="0"/>
                          <a:ea typeface="Arial"/>
                        </a:rPr>
                        <a:t>Тема проекта не раскрыта</a:t>
                      </a:r>
                      <a:endParaRPr lang="ru-RU" altLang="ru-RU">
                        <a:solidFill>
                          <a:srgbClr val="000000"/>
                        </a:solidFill>
                        <a:latin typeface="Tahoma" pitchFamily="34" charset="0"/>
                        <a:ea typeface="Calibri" pitchFamily="34" charset="0"/>
                      </a:endParaRPr>
                    </a:p>
                  </a:txBody>
                  <a:tcPr marL="47625" marR="47625" marT="47625" marB="47625">
                    <a:lnL w="12700">
                      <a:solidFill>
                        <a:schemeClr val="tx1"/>
                      </a:solidFill>
                      <a:miter lim="800000"/>
                    </a:lnL>
                    <a:lnR w="12700">
                      <a:solidFill>
                        <a:schemeClr val="tx1"/>
                      </a:solidFill>
                      <a:miter lim="800000"/>
                    </a:lnR>
                    <a:lnT w="38100">
                      <a:solidFill>
                        <a:schemeClr val="tx1"/>
                      </a:solidFill>
                      <a:miter lim="800000"/>
                    </a:lnT>
                    <a:lnB w="12700">
                      <a:solidFill>
                        <a:schemeClr val="tx1"/>
                      </a:solidFill>
                      <a:miter lim="800000"/>
                    </a:lnB>
                    <a:solidFill>
                      <a:srgbClr val="D8EECE"/>
                    </a:solidFill>
                  </a:tcPr>
                </a:tc>
                <a:tc>
                  <a:txBody>
                    <a:bodyPr>
                      <a:noAutofit/>
                    </a:bodyPr>
                    <a:lstStyle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ru-RU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ru-RU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ru-RU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ru-RU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ru-RU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lang="ru-RU" altLang="ru-RU" sz="2400">
                          <a:solidFill>
                            <a:srgbClr val="000000"/>
                          </a:solidFill>
                          <a:latin typeface="Tahoma" pitchFamily="34" charset="0"/>
                          <a:ea typeface="Arial"/>
                        </a:rPr>
                        <a:t>0</a:t>
                      </a:r>
                      <a:endParaRPr lang="ru-RU" altLang="ru-RU" sz="2400">
                        <a:solidFill>
                          <a:srgbClr val="000000"/>
                        </a:solidFill>
                        <a:latin typeface="Tahoma" pitchFamily="34" charset="0"/>
                        <a:ea typeface="Arial"/>
                      </a:endParaRPr>
                    </a:p>
                  </a:txBody>
                  <a:tcPr>
                    <a:lnL w="12700">
                      <a:solidFill>
                        <a:schemeClr val="tx1"/>
                      </a:solidFill>
                      <a:miter lim="800000"/>
                    </a:lnL>
                    <a:lnR w="12700">
                      <a:solidFill>
                        <a:schemeClr val="tx1"/>
                      </a:solidFill>
                      <a:miter lim="800000"/>
                    </a:lnR>
                    <a:lnT w="38100">
                      <a:solidFill>
                        <a:schemeClr val="tx1"/>
                      </a:solidFill>
                      <a:miter lim="800000"/>
                    </a:lnT>
                    <a:lnB w="12700">
                      <a:solidFill>
                        <a:schemeClr val="tx1"/>
                      </a:solidFill>
                      <a:miter lim="800000"/>
                    </a:lnB>
                    <a:solidFill>
                      <a:srgbClr val="D8EECE"/>
                    </a:solidFill>
                  </a:tcPr>
                </a:tc>
              </a:tr>
              <a:tr h="539750">
                <a:tc>
                  <a:txBody>
                    <a:bodyPr>
                      <a:noAutofit/>
                    </a:bodyPr>
                    <a:lstStyle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ru-RU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ru-RU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ru-RU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ru-RU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ru-RU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</a:defRPr>
                      </a:lvl5pPr>
                    </a:lstStyle>
                    <a:p>
                      <a:pPr marL="0" lvl="0" indent="0" eaLnBrk="1" hangingPunct="1"/>
                      <a:r>
                        <a:rPr lang="ru-RU" altLang="ru-RU">
                          <a:solidFill>
                            <a:srgbClr val="000000"/>
                          </a:solidFill>
                          <a:latin typeface="Tahoma" pitchFamily="34" charset="0"/>
                          <a:ea typeface="Arial"/>
                        </a:rPr>
                        <a:t> Тема проекта раскрыта фрагментарно</a:t>
                      </a:r>
                      <a:endParaRPr lang="ru-RU" altLang="ru-RU">
                        <a:solidFill>
                          <a:srgbClr val="000000"/>
                        </a:solidFill>
                        <a:latin typeface="Tahoma" pitchFamily="34" charset="0"/>
                        <a:ea typeface="Arial"/>
                      </a:endParaRPr>
                    </a:p>
                  </a:txBody>
                  <a:tcPr>
                    <a:lnL w="12700">
                      <a:solidFill>
                        <a:schemeClr val="tx1"/>
                      </a:solidFill>
                      <a:miter lim="800000"/>
                    </a:lnL>
                    <a:lnR w="12700">
                      <a:solidFill>
                        <a:schemeClr val="tx1"/>
                      </a:solidFill>
                      <a:miter lim="800000"/>
                    </a:lnR>
                    <a:lnT w="12700">
                      <a:solidFill>
                        <a:schemeClr val="tx1"/>
                      </a:solidFill>
                      <a:miter lim="800000"/>
                    </a:lnT>
                    <a:lnB w="12700">
                      <a:solidFill>
                        <a:schemeClr val="tx1"/>
                      </a:solidFill>
                      <a:miter lim="800000"/>
                    </a:lnB>
                    <a:solidFill>
                      <a:srgbClr val="ECF7E8"/>
                    </a:solidFill>
                  </a:tcPr>
                </a:tc>
                <a:tc>
                  <a:txBody>
                    <a:bodyPr>
                      <a:noAutofit/>
                    </a:bodyPr>
                    <a:lstStyle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ru-RU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ru-RU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ru-RU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ru-RU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ru-RU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lang="ru-RU" altLang="ru-RU" sz="2400">
                          <a:solidFill>
                            <a:srgbClr val="000000"/>
                          </a:solidFill>
                          <a:latin typeface="Tahoma" pitchFamily="34" charset="0"/>
                          <a:ea typeface="Arial"/>
                        </a:rPr>
                        <a:t>1</a:t>
                      </a:r>
                      <a:endParaRPr lang="ru-RU" altLang="ru-RU" sz="2400">
                        <a:solidFill>
                          <a:srgbClr val="000000"/>
                        </a:solidFill>
                        <a:latin typeface="Tahoma" pitchFamily="34" charset="0"/>
                        <a:ea typeface="Arial"/>
                      </a:endParaRPr>
                    </a:p>
                  </a:txBody>
                  <a:tcPr>
                    <a:lnL w="12700">
                      <a:solidFill>
                        <a:schemeClr val="tx1"/>
                      </a:solidFill>
                      <a:miter lim="800000"/>
                    </a:lnL>
                    <a:lnR w="12700">
                      <a:solidFill>
                        <a:schemeClr val="tx1"/>
                      </a:solidFill>
                      <a:miter lim="800000"/>
                    </a:lnR>
                    <a:lnT w="12700">
                      <a:solidFill>
                        <a:schemeClr val="tx1"/>
                      </a:solidFill>
                      <a:miter lim="800000"/>
                    </a:lnT>
                    <a:lnB w="12700">
                      <a:solidFill>
                        <a:schemeClr val="tx1"/>
                      </a:solidFill>
                      <a:miter lim="800000"/>
                    </a:lnB>
                    <a:solidFill>
                      <a:srgbClr val="ECF7E8"/>
                    </a:solidFill>
                  </a:tcPr>
                </a:tc>
              </a:tr>
              <a:tr h="812800">
                <a:tc>
                  <a:txBody>
                    <a:bodyPr>
                      <a:noAutofit/>
                    </a:bodyPr>
                    <a:lstStyle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ru-RU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ru-RU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ru-RU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ru-RU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ru-RU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</a:defRPr>
                      </a:lvl5pPr>
                    </a:lstStyle>
                    <a:p>
                      <a:pPr marL="0" lvl="0" indent="0" eaLnBrk="1" hangingPunct="1"/>
                      <a:r>
                        <a:rPr lang="ru-RU" altLang="ru-RU">
                          <a:solidFill>
                            <a:srgbClr val="000000"/>
                          </a:solidFill>
                          <a:latin typeface="Tahoma" pitchFamily="34" charset="0"/>
                          <a:ea typeface="Arial"/>
                        </a:rPr>
                        <a:t> Тема проекта раскрыта, автор показал знание темы </a:t>
                      </a:r>
                      <a:endParaRPr lang="ru-RU" altLang="ru-RU">
                        <a:solidFill>
                          <a:srgbClr val="000000"/>
                        </a:solidFill>
                        <a:latin typeface="Tahoma" pitchFamily="34" charset="0"/>
                        <a:ea typeface="Arial"/>
                      </a:endParaRPr>
                    </a:p>
                    <a:p>
                      <a:pPr marL="0" lvl="0" indent="0" eaLnBrk="1" hangingPunct="1"/>
                      <a:r>
                        <a:rPr lang="ru-RU" altLang="ru-RU">
                          <a:solidFill>
                            <a:srgbClr val="000000"/>
                          </a:solidFill>
                          <a:latin typeface="Tahoma" pitchFamily="34" charset="0"/>
                          <a:ea typeface="Arial"/>
                        </a:rPr>
                        <a:t>   в рамках школьной программы</a:t>
                      </a:r>
                      <a:endParaRPr lang="ru-RU" altLang="ru-RU">
                        <a:solidFill>
                          <a:srgbClr val="000000"/>
                        </a:solidFill>
                        <a:latin typeface="Tahoma" pitchFamily="34" charset="0"/>
                        <a:ea typeface="Arial"/>
                      </a:endParaRPr>
                    </a:p>
                  </a:txBody>
                  <a:tcPr>
                    <a:lnL w="12700">
                      <a:solidFill>
                        <a:schemeClr val="tx1"/>
                      </a:solidFill>
                      <a:miter lim="800000"/>
                    </a:lnL>
                    <a:lnR w="12700">
                      <a:solidFill>
                        <a:schemeClr val="tx1"/>
                      </a:solidFill>
                      <a:miter lim="800000"/>
                    </a:lnR>
                    <a:lnT w="12700">
                      <a:solidFill>
                        <a:schemeClr val="tx1"/>
                      </a:solidFill>
                      <a:miter lim="800000"/>
                    </a:lnT>
                    <a:lnB w="12700">
                      <a:solidFill>
                        <a:schemeClr val="tx1"/>
                      </a:solidFill>
                      <a:miter lim="800000"/>
                    </a:lnB>
                    <a:solidFill>
                      <a:srgbClr val="D8EECE"/>
                    </a:solidFill>
                  </a:tcPr>
                </a:tc>
                <a:tc>
                  <a:txBody>
                    <a:bodyPr>
                      <a:noAutofit/>
                    </a:bodyPr>
                    <a:lstStyle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ru-RU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ru-RU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ru-RU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ru-RU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ru-RU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lang="ru-RU" altLang="ru-RU" sz="2400">
                          <a:solidFill>
                            <a:srgbClr val="000000"/>
                          </a:solidFill>
                          <a:latin typeface="Tahoma" pitchFamily="34" charset="0"/>
                          <a:ea typeface="Arial"/>
                        </a:rPr>
                        <a:t>2</a:t>
                      </a:r>
                      <a:endParaRPr lang="ru-RU" altLang="ru-RU" sz="2400">
                        <a:solidFill>
                          <a:srgbClr val="000000"/>
                        </a:solidFill>
                        <a:latin typeface="Tahoma" pitchFamily="34" charset="0"/>
                        <a:ea typeface="Arial"/>
                      </a:endParaRPr>
                    </a:p>
                  </a:txBody>
                  <a:tcPr>
                    <a:lnL w="12700">
                      <a:solidFill>
                        <a:schemeClr val="tx1"/>
                      </a:solidFill>
                      <a:miter lim="800000"/>
                    </a:lnL>
                    <a:lnR w="12700">
                      <a:solidFill>
                        <a:schemeClr val="tx1"/>
                      </a:solidFill>
                      <a:miter lim="800000"/>
                    </a:lnR>
                    <a:lnT w="12700">
                      <a:solidFill>
                        <a:schemeClr val="tx1"/>
                      </a:solidFill>
                      <a:miter lim="800000"/>
                    </a:lnT>
                    <a:lnB w="12700">
                      <a:solidFill>
                        <a:schemeClr val="tx1"/>
                      </a:solidFill>
                      <a:miter lim="800000"/>
                    </a:lnB>
                    <a:solidFill>
                      <a:srgbClr val="D8EECE"/>
                    </a:solidFill>
                  </a:tcPr>
                </a:tc>
              </a:tr>
              <a:tr h="1325562">
                <a:tc>
                  <a:txBody>
                    <a:bodyPr lIns="47625" tIns="47625" rIns="47625" bIns="47625">
                      <a:noAutofit/>
                    </a:bodyPr>
                    <a:lstStyle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ru-RU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ru-RU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ru-RU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ru-RU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ru-RU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</a:defRPr>
                      </a:lvl5pPr>
                    </a:lstStyle>
                    <a:p>
                      <a:pPr marL="0" lvl="0" indent="0" eaLnBrk="1" hangingPunct="1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altLang="ru-RU">
                          <a:solidFill>
                            <a:srgbClr val="000000"/>
                          </a:solidFill>
                          <a:latin typeface="Tahoma" pitchFamily="34" charset="0"/>
                          <a:ea typeface="Arial"/>
                        </a:rPr>
                        <a:t>Тема проекта раскрыта исчерпывающе, автор продемонстрировал глубокие знания, выходящие за рамки школьной программы</a:t>
                      </a:r>
                      <a:endParaRPr lang="ru-RU" altLang="ru-RU">
                        <a:solidFill>
                          <a:srgbClr val="000000"/>
                        </a:solidFill>
                        <a:latin typeface="Tahoma" pitchFamily="34" charset="0"/>
                        <a:ea typeface="Calibri" pitchFamily="34" charset="0"/>
                      </a:endParaRPr>
                    </a:p>
                  </a:txBody>
                  <a:tcPr marL="47625" marR="47625" marT="47625" marB="47625">
                    <a:lnL w="12700">
                      <a:solidFill>
                        <a:schemeClr val="tx1"/>
                      </a:solidFill>
                      <a:miter lim="800000"/>
                    </a:lnL>
                    <a:lnR w="12700">
                      <a:solidFill>
                        <a:schemeClr val="tx1"/>
                      </a:solidFill>
                      <a:miter lim="800000"/>
                    </a:lnR>
                    <a:lnT w="12700">
                      <a:solidFill>
                        <a:schemeClr val="tx1"/>
                      </a:solidFill>
                      <a:miter lim="800000"/>
                    </a:lnT>
                    <a:lnB w="12700">
                      <a:solidFill>
                        <a:schemeClr val="tx1"/>
                      </a:solidFill>
                      <a:miter lim="800000"/>
                    </a:lnB>
                    <a:solidFill>
                      <a:srgbClr val="ECF7E8"/>
                    </a:solidFill>
                  </a:tcPr>
                </a:tc>
                <a:tc>
                  <a:txBody>
                    <a:bodyPr>
                      <a:noAutofit/>
                    </a:bodyPr>
                    <a:lstStyle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ru-RU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ru-RU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ru-RU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ru-RU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ru-RU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lang="ru-RU" altLang="ru-RU" sz="2400">
                          <a:solidFill>
                            <a:srgbClr val="000000"/>
                          </a:solidFill>
                          <a:latin typeface="Tahoma" pitchFamily="34" charset="0"/>
                          <a:ea typeface="Arial"/>
                        </a:rPr>
                        <a:t>3</a:t>
                      </a:r>
                      <a:endParaRPr lang="ru-RU" altLang="ru-RU" sz="2400">
                        <a:solidFill>
                          <a:srgbClr val="000000"/>
                        </a:solidFill>
                        <a:latin typeface="Tahoma" pitchFamily="34" charset="0"/>
                        <a:ea typeface="Arial"/>
                      </a:endParaRPr>
                    </a:p>
                  </a:txBody>
                  <a:tcPr>
                    <a:lnL w="12700">
                      <a:solidFill>
                        <a:schemeClr val="tx1"/>
                      </a:solidFill>
                      <a:miter lim="800000"/>
                    </a:lnL>
                    <a:lnR w="12700">
                      <a:solidFill>
                        <a:schemeClr val="tx1"/>
                      </a:solidFill>
                      <a:miter lim="800000"/>
                    </a:lnR>
                    <a:lnT w="12700">
                      <a:solidFill>
                        <a:schemeClr val="tx1"/>
                      </a:solidFill>
                      <a:miter lim="800000"/>
                    </a:lnT>
                    <a:lnB w="12700">
                      <a:solidFill>
                        <a:schemeClr val="tx1"/>
                      </a:solidFill>
                      <a:miter lim="800000"/>
                    </a:lnB>
                    <a:solidFill>
                      <a:srgbClr val="ECF7E8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ransition/>
  <p:timing/>
</p:sld>
</file>

<file path=ppt/slides/slide50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53250" name="Заголовок 1"/>
          <p:cNvSpPr>
            <a:spLocks noGrp="1"/>
          </p:cNvSpPr>
          <p:nvPr>
            <p:ph type="title"/>
          </p:nvPr>
        </p:nvSpPr>
        <p:spPr>
          <a:xfrm>
            <a:off x="1150938" y="214313"/>
            <a:ext cx="7793037" cy="1462087"/>
          </a:xfrm>
          <a:prstGeom prst="rect">
            <a:avLst/>
          </a:prstGeom>
          <a:noFill/>
          <a:ln>
            <a:miter lim="800000"/>
          </a:ln>
        </p:spPr>
        <p:txBody>
          <a:bodyPr vert="horz" wrap="square" lIns="91440" tIns="45720" rIns="91440" bIns="45720" anchor="t" anchorCtr="0">
            <a:no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4400" b="0" i="0" u="none" baseline="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l" rtl="0" eaLnBrk="0" fontAlgn="base" hangingPunct="0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latin typeface="Tahoma" pitchFamily="34" charset="0"/>
              </a:defRPr>
            </a:lvl2pPr>
            <a:lvl3pPr algn="l" rtl="0" eaLnBrk="0" fontAlgn="base" hangingPunct="0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latin typeface="Tahoma" pitchFamily="34" charset="0"/>
              </a:defRPr>
            </a:lvl3pPr>
            <a:lvl4pPr algn="l" rtl="0" eaLnBrk="0" fontAlgn="base" hangingPunct="0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latin typeface="Tahoma" pitchFamily="34" charset="0"/>
              </a:defRPr>
            </a:lvl4pPr>
            <a:lvl5pPr algn="l" rtl="0" eaLnBrk="0" fontAlgn="base" hangingPunct="0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latin typeface="Tahoma" pitchFamily="34" charset="0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latin typeface="Tahoma" pitchFamily="34" charset="0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latin typeface="Tahoma" pitchFamily="34" charset="0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latin typeface="Tahoma" pitchFamily="34" charset="0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latin typeface="Tahoma" pitchFamily="34" charset="0"/>
              </a:defRPr>
            </a:lvl9pPr>
          </a:lstStyle>
          <a:p>
            <a:pPr lvl="0" eaLnBrk="1" hangingPunct="1"/>
            <a:r>
              <a:rPr lang="ru-RU" altLang="ru-RU" sz="3600" b="1">
                <a:solidFill>
                  <a:schemeClr val="hlink"/>
                </a:solidFill>
              </a:rPr>
              <a:t>Критерии оценивания проекта</a:t>
            </a:r>
            <a:br>
              <a:rPr lang="ru-RU" altLang="ru-RU" sz="3600" b="1">
                <a:solidFill>
                  <a:schemeClr val="hlink"/>
                </a:solidFill>
              </a:rPr>
            </a:br>
            <a:r>
              <a:rPr lang="ru-RU" altLang="ru-RU" sz="3600" b="1">
                <a:solidFill>
                  <a:schemeClr val="hlink"/>
                </a:solidFill>
              </a:rPr>
              <a:t>(по М.А. Ступницкой)</a:t>
            </a:r>
            <a:br>
              <a:rPr lang="ru-RU" altLang="ru-RU" sz="3600" b="1">
                <a:solidFill>
                  <a:schemeClr val="hlink"/>
                </a:solidFill>
              </a:rPr>
            </a:br>
            <a:endParaRPr lang="ru-RU" altLang="ru-RU" sz="3600" b="1">
              <a:solidFill>
                <a:schemeClr val="hlink"/>
              </a:solidFill>
            </a:endParaRPr>
          </a:p>
        </p:txBody>
      </p:sp>
      <p:graphicFrame>
        <p:nvGraphicFramePr>
          <p:cNvPr id="53251" name="Group 3"/>
          <p:cNvGraphicFramePr>
            <a:graphicFrameLocks noGrp="1"/>
          </p:cNvGraphicFramePr>
          <p:nvPr>
            <p:ph idx="4294967295"/>
          </p:nvPr>
        </p:nvGraphicFramePr>
        <p:xfrm>
          <a:off x="611188" y="2276475"/>
          <a:ext cx="8353425" cy="3784600"/>
        </p:xfrm>
        <a:graphic>
          <a:graphicData uri="http://schemas.openxmlformats.org/drawingml/2006/table">
            <a:tbl>
              <a:tblPr/>
              <a:tblGrid>
                <a:gridCol w="6745288"/>
                <a:gridCol w="1608138"/>
              </a:tblGrid>
              <a:tr h="723900">
                <a:tc gridSpan="2">
                  <a:txBody>
                    <a:bodyPr>
                      <a:noAutofit/>
                    </a:bodyPr>
                    <a:lstStyle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ru-RU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ru-RU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ru-RU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ru-RU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ru-RU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lang="ru-RU" altLang="ru-RU" b="1" i="1">
                          <a:solidFill>
                            <a:schemeClr val="hlink"/>
                          </a:solidFill>
                          <a:latin typeface="Tahoma" pitchFamily="34" charset="0"/>
                          <a:ea typeface="Arial"/>
                        </a:rPr>
                        <a:t>Критерий 3.</a:t>
                      </a:r>
                      <a:r>
                        <a:rPr lang="ru-RU" altLang="ru-RU" b="1">
                          <a:solidFill>
                            <a:schemeClr val="hlink"/>
                          </a:solidFill>
                          <a:latin typeface="Tahoma" pitchFamily="34" charset="0"/>
                          <a:ea typeface="Arial"/>
                        </a:rPr>
                        <a:t> Разнообразие источников информации, целесообразность их использования (максимум 3 балла)</a:t>
                      </a:r>
                      <a:r>
                        <a:rPr lang="ru-RU" altLang="ru-RU" b="1" i="1">
                          <a:solidFill>
                            <a:schemeClr val="accent2"/>
                          </a:solidFill>
                          <a:latin typeface="Tahoma" pitchFamily="34" charset="0"/>
                          <a:ea typeface="Arial"/>
                        </a:rPr>
                        <a:t> </a:t>
                      </a:r>
                      <a:endParaRPr lang="ru-RU" altLang="ru-RU" b="1">
                        <a:solidFill>
                          <a:schemeClr val="accent2"/>
                        </a:solidFill>
                        <a:latin typeface="Tahoma" pitchFamily="34" charset="0"/>
                        <a:ea typeface="Arial"/>
                      </a:endParaRPr>
                    </a:p>
                  </a:txBody>
                  <a:tcPr>
                    <a:lnL w="12700">
                      <a:solidFill>
                        <a:schemeClr val="tx1"/>
                      </a:solidFill>
                      <a:miter lim="800000"/>
                    </a:lnL>
                    <a:lnR w="12700">
                      <a:solidFill>
                        <a:schemeClr val="tx1"/>
                      </a:solidFill>
                      <a:miter lim="800000"/>
                    </a:lnR>
                    <a:lnT w="12700">
                      <a:solidFill>
                        <a:schemeClr val="tx1"/>
                      </a:solidFill>
                      <a:miter lim="800000"/>
                    </a:lnT>
                    <a:lnB w="38100">
                      <a:solidFill>
                        <a:schemeClr val="tx1"/>
                      </a:solidFill>
                      <a:miter lim="800000"/>
                    </a:lnB>
                    <a:solidFill>
                      <a:schemeClr val="accent1"/>
                    </a:solidFill>
                  </a:tcPr>
                </a:tc>
                <a:tc hMerge="1">
                  <a:txBody>
                    <a:bodyPr/>
                    <a:lstStyle/>
                    <a:p/>
                  </a:txBody>
                  <a:tcPr>
                    <a:lnR w="12700">
                      <a:miter lim="800000"/>
                    </a:lnR>
                    <a:lnT w="12700">
                      <a:solidFill>
                        <a:schemeClr val="tx1"/>
                      </a:solidFill>
                      <a:miter lim="800000"/>
                    </a:lnT>
                    <a:lnB w="38100">
                      <a:solidFill>
                        <a:schemeClr val="tx1"/>
                      </a:solidFill>
                      <a:miter lim="800000"/>
                    </a:lnB>
                  </a:tcPr>
                </a:tc>
              </a:tr>
              <a:tr h="481012">
                <a:tc>
                  <a:txBody>
                    <a:bodyPr lIns="47625" tIns="47625" rIns="47625" bIns="47625">
                      <a:noAutofit/>
                    </a:bodyPr>
                    <a:lstStyle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ru-RU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ru-RU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ru-RU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ru-RU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ru-RU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</a:defRPr>
                      </a:lvl5pPr>
                    </a:lstStyle>
                    <a:p>
                      <a:pPr marL="0" lvl="0" indent="0" eaLnBrk="1" hangingPunct="1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altLang="ru-RU">
                          <a:solidFill>
                            <a:srgbClr val="000000"/>
                          </a:solidFill>
                          <a:latin typeface="Tahoma" pitchFamily="34" charset="0"/>
                          <a:ea typeface="Times New Roman" pitchFamily="18" charset="0"/>
                        </a:rPr>
                        <a:t> </a:t>
                      </a:r>
                      <a:r>
                        <a:rPr lang="ru-RU" altLang="ru-RU">
                          <a:solidFill>
                            <a:srgbClr val="000000"/>
                          </a:solidFill>
                          <a:latin typeface="Tahoma" pitchFamily="34" charset="0"/>
                          <a:ea typeface="Arial"/>
                        </a:rPr>
                        <a:t> Использована неподходящая информация</a:t>
                      </a:r>
                      <a:endParaRPr lang="ru-RU" altLang="ru-RU">
                        <a:solidFill>
                          <a:srgbClr val="000000"/>
                        </a:solidFill>
                        <a:latin typeface="Tahoma" pitchFamily="34" charset="0"/>
                        <a:ea typeface="Calibri" pitchFamily="34" charset="0"/>
                      </a:endParaRPr>
                    </a:p>
                  </a:txBody>
                  <a:tcPr marL="47625" marR="47625" marT="47625" marB="47625">
                    <a:lnL w="12700">
                      <a:solidFill>
                        <a:schemeClr val="tx1"/>
                      </a:solidFill>
                      <a:miter lim="800000"/>
                    </a:lnL>
                    <a:lnR w="12700">
                      <a:solidFill>
                        <a:schemeClr val="tx1"/>
                      </a:solidFill>
                      <a:miter lim="800000"/>
                    </a:lnR>
                    <a:lnT w="38100">
                      <a:solidFill>
                        <a:schemeClr val="tx1"/>
                      </a:solidFill>
                      <a:miter lim="800000"/>
                    </a:lnT>
                    <a:lnB w="12700">
                      <a:solidFill>
                        <a:schemeClr val="tx1"/>
                      </a:solidFill>
                      <a:miter lim="800000"/>
                    </a:lnB>
                    <a:solidFill>
                      <a:srgbClr val="D8EECE"/>
                    </a:solidFill>
                  </a:tcPr>
                </a:tc>
                <a:tc>
                  <a:txBody>
                    <a:bodyPr>
                      <a:noAutofit/>
                    </a:bodyPr>
                    <a:lstStyle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ru-RU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ru-RU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ru-RU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ru-RU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ru-RU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lang="ru-RU" altLang="ru-RU" sz="2400">
                          <a:solidFill>
                            <a:srgbClr val="000000"/>
                          </a:solidFill>
                          <a:latin typeface="Tahoma" pitchFamily="34" charset="0"/>
                          <a:ea typeface="Arial"/>
                        </a:rPr>
                        <a:t>0</a:t>
                      </a:r>
                      <a:endParaRPr lang="ru-RU" altLang="ru-RU" sz="2400">
                        <a:solidFill>
                          <a:srgbClr val="000000"/>
                        </a:solidFill>
                        <a:latin typeface="Tahoma" pitchFamily="34" charset="0"/>
                        <a:ea typeface="Arial"/>
                      </a:endParaRPr>
                    </a:p>
                  </a:txBody>
                  <a:tcPr>
                    <a:lnL w="12700">
                      <a:solidFill>
                        <a:schemeClr val="tx1"/>
                      </a:solidFill>
                      <a:miter lim="800000"/>
                    </a:lnL>
                    <a:lnR w="12700">
                      <a:solidFill>
                        <a:schemeClr val="tx1"/>
                      </a:solidFill>
                      <a:miter lim="800000"/>
                    </a:lnR>
                    <a:lnT w="38100">
                      <a:solidFill>
                        <a:schemeClr val="tx1"/>
                      </a:solidFill>
                      <a:miter lim="800000"/>
                    </a:lnT>
                    <a:lnB w="12700">
                      <a:solidFill>
                        <a:schemeClr val="tx1"/>
                      </a:solidFill>
                      <a:miter lim="800000"/>
                    </a:lnB>
                    <a:solidFill>
                      <a:srgbClr val="D8EECE"/>
                    </a:solidFill>
                  </a:tcPr>
                </a:tc>
              </a:tr>
              <a:tr h="723900">
                <a:tc>
                  <a:txBody>
                    <a:bodyPr>
                      <a:noAutofit/>
                    </a:bodyPr>
                    <a:lstStyle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ru-RU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ru-RU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ru-RU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ru-RU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ru-RU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</a:defRPr>
                      </a:lvl5pPr>
                    </a:lstStyle>
                    <a:p>
                      <a:pPr marL="0" lvl="0" indent="0" eaLnBrk="1" hangingPunct="1"/>
                      <a:r>
                        <a:rPr lang="ru-RU" altLang="ru-RU">
                          <a:solidFill>
                            <a:srgbClr val="000000"/>
                          </a:solidFill>
                          <a:latin typeface="Tahoma" pitchFamily="34" charset="0"/>
                          <a:ea typeface="Arial"/>
                        </a:rPr>
                        <a:t>  Большая часть представленной информации не относится к теме работы</a:t>
                      </a:r>
                      <a:endParaRPr lang="ru-RU" altLang="ru-RU">
                        <a:solidFill>
                          <a:srgbClr val="000000"/>
                        </a:solidFill>
                        <a:latin typeface="Tahoma" pitchFamily="34" charset="0"/>
                        <a:ea typeface="Arial"/>
                      </a:endParaRPr>
                    </a:p>
                  </a:txBody>
                  <a:tcPr>
                    <a:lnL w="12700">
                      <a:solidFill>
                        <a:schemeClr val="tx1"/>
                      </a:solidFill>
                      <a:miter lim="800000"/>
                    </a:lnL>
                    <a:lnR w="12700">
                      <a:solidFill>
                        <a:schemeClr val="tx1"/>
                      </a:solidFill>
                      <a:miter lim="800000"/>
                    </a:lnR>
                    <a:lnT w="12700">
                      <a:solidFill>
                        <a:schemeClr val="tx1"/>
                      </a:solidFill>
                      <a:miter lim="800000"/>
                    </a:lnT>
                    <a:lnB w="12700">
                      <a:solidFill>
                        <a:schemeClr val="tx1"/>
                      </a:solidFill>
                      <a:miter lim="800000"/>
                    </a:lnB>
                    <a:solidFill>
                      <a:srgbClr val="ECF7E8"/>
                    </a:solidFill>
                  </a:tcPr>
                </a:tc>
                <a:tc>
                  <a:txBody>
                    <a:bodyPr>
                      <a:noAutofit/>
                    </a:bodyPr>
                    <a:lstStyle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ru-RU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ru-RU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ru-RU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ru-RU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ru-RU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lang="ru-RU" altLang="ru-RU" sz="2400">
                          <a:solidFill>
                            <a:srgbClr val="000000"/>
                          </a:solidFill>
                          <a:latin typeface="Tahoma" pitchFamily="34" charset="0"/>
                          <a:ea typeface="Arial"/>
                        </a:rPr>
                        <a:t>1</a:t>
                      </a:r>
                      <a:endParaRPr lang="ru-RU" altLang="ru-RU" sz="2400">
                        <a:solidFill>
                          <a:srgbClr val="000000"/>
                        </a:solidFill>
                        <a:latin typeface="Tahoma" pitchFamily="34" charset="0"/>
                        <a:ea typeface="Arial"/>
                      </a:endParaRPr>
                    </a:p>
                  </a:txBody>
                  <a:tcPr>
                    <a:lnL w="12700">
                      <a:solidFill>
                        <a:schemeClr val="tx1"/>
                      </a:solidFill>
                      <a:miter lim="800000"/>
                    </a:lnL>
                    <a:lnR w="12700">
                      <a:solidFill>
                        <a:schemeClr val="tx1"/>
                      </a:solidFill>
                      <a:miter lim="800000"/>
                    </a:lnR>
                    <a:lnT w="12700">
                      <a:solidFill>
                        <a:schemeClr val="tx1"/>
                      </a:solidFill>
                      <a:miter lim="800000"/>
                    </a:lnT>
                    <a:lnB w="12700">
                      <a:solidFill>
                        <a:schemeClr val="tx1"/>
                      </a:solidFill>
                      <a:miter lim="800000"/>
                    </a:lnB>
                    <a:solidFill>
                      <a:srgbClr val="ECF7E8"/>
                    </a:solidFill>
                  </a:tcPr>
                </a:tc>
              </a:tr>
              <a:tr h="1033462">
                <a:tc>
                  <a:txBody>
                    <a:bodyPr>
                      <a:noAutofit/>
                    </a:bodyPr>
                    <a:lstStyle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ru-RU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ru-RU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ru-RU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ru-RU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ru-RU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</a:defRPr>
                      </a:lvl5pPr>
                    </a:lstStyle>
                    <a:p>
                      <a:pPr marL="0" lvl="0" indent="0" eaLnBrk="1" hangingPunct="1"/>
                      <a:r>
                        <a:rPr lang="ru-RU" altLang="ru-RU">
                          <a:solidFill>
                            <a:srgbClr val="000000"/>
                          </a:solidFill>
                          <a:latin typeface="Tahoma" pitchFamily="34" charset="0"/>
                          <a:ea typeface="Arial"/>
                        </a:rPr>
                        <a:t>  Работа содержит незначительный объем подходящей информации из ограниченного числа однотипных источников</a:t>
                      </a:r>
                      <a:endParaRPr lang="ru-RU" altLang="ru-RU">
                        <a:solidFill>
                          <a:srgbClr val="000000"/>
                        </a:solidFill>
                        <a:latin typeface="Tahoma" pitchFamily="34" charset="0"/>
                        <a:ea typeface="Arial"/>
                      </a:endParaRPr>
                    </a:p>
                  </a:txBody>
                  <a:tcPr>
                    <a:lnL w="12700">
                      <a:solidFill>
                        <a:schemeClr val="tx1"/>
                      </a:solidFill>
                      <a:miter lim="800000"/>
                    </a:lnL>
                    <a:lnR w="12700">
                      <a:solidFill>
                        <a:schemeClr val="tx1"/>
                      </a:solidFill>
                      <a:miter lim="800000"/>
                    </a:lnR>
                    <a:lnT w="12700">
                      <a:solidFill>
                        <a:schemeClr val="tx1"/>
                      </a:solidFill>
                      <a:miter lim="800000"/>
                    </a:lnT>
                    <a:lnB w="12700">
                      <a:solidFill>
                        <a:schemeClr val="tx1"/>
                      </a:solidFill>
                      <a:miter lim="800000"/>
                    </a:lnB>
                    <a:solidFill>
                      <a:srgbClr val="D8EECE"/>
                    </a:solidFill>
                  </a:tcPr>
                </a:tc>
                <a:tc>
                  <a:txBody>
                    <a:bodyPr>
                      <a:noAutofit/>
                    </a:bodyPr>
                    <a:lstStyle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ru-RU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ru-RU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ru-RU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ru-RU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ru-RU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lang="ru-RU" altLang="ru-RU" sz="2400">
                          <a:solidFill>
                            <a:srgbClr val="000000"/>
                          </a:solidFill>
                          <a:latin typeface="Tahoma" pitchFamily="34" charset="0"/>
                          <a:ea typeface="Arial"/>
                        </a:rPr>
                        <a:t>2</a:t>
                      </a:r>
                      <a:endParaRPr lang="ru-RU" altLang="ru-RU" sz="2400">
                        <a:solidFill>
                          <a:srgbClr val="000000"/>
                        </a:solidFill>
                        <a:latin typeface="Tahoma" pitchFamily="34" charset="0"/>
                        <a:ea typeface="Arial"/>
                      </a:endParaRPr>
                    </a:p>
                  </a:txBody>
                  <a:tcPr>
                    <a:lnL w="12700">
                      <a:solidFill>
                        <a:schemeClr val="tx1"/>
                      </a:solidFill>
                      <a:miter lim="800000"/>
                    </a:lnL>
                    <a:lnR w="12700">
                      <a:solidFill>
                        <a:schemeClr val="tx1"/>
                      </a:solidFill>
                      <a:miter lim="800000"/>
                    </a:lnR>
                    <a:lnT w="12700">
                      <a:solidFill>
                        <a:schemeClr val="tx1"/>
                      </a:solidFill>
                      <a:miter lim="800000"/>
                    </a:lnT>
                    <a:lnB w="12700">
                      <a:solidFill>
                        <a:schemeClr val="tx1"/>
                      </a:solidFill>
                      <a:miter lim="800000"/>
                    </a:lnB>
                    <a:solidFill>
                      <a:srgbClr val="D8EECE"/>
                    </a:solidFill>
                  </a:tcPr>
                </a:tc>
              </a:tr>
              <a:tr h="822325">
                <a:tc>
                  <a:txBody>
                    <a:bodyPr lIns="47625" tIns="47625" rIns="47625" bIns="47625">
                      <a:noAutofit/>
                    </a:bodyPr>
                    <a:lstStyle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ru-RU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ru-RU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ru-RU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ru-RU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ru-RU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</a:defRPr>
                      </a:lvl5pPr>
                    </a:lstStyle>
                    <a:p>
                      <a:pPr marL="0" lvl="0" indent="0" eaLnBrk="1" hangingPunct="1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altLang="ru-RU">
                          <a:solidFill>
                            <a:srgbClr val="000000"/>
                          </a:solidFill>
                          <a:latin typeface="Tahoma" pitchFamily="34" charset="0"/>
                          <a:ea typeface="Times New Roman" pitchFamily="18" charset="0"/>
                        </a:rPr>
                        <a:t> </a:t>
                      </a:r>
                      <a:r>
                        <a:rPr lang="ru-RU" altLang="ru-RU">
                          <a:solidFill>
                            <a:srgbClr val="000000"/>
                          </a:solidFill>
                          <a:latin typeface="Tahoma" pitchFamily="34" charset="0"/>
                          <a:ea typeface="Arial"/>
                        </a:rPr>
                        <a:t>Работа содержит достаточно полную информацию из разнообразных источников</a:t>
                      </a:r>
                      <a:endParaRPr lang="ru-RU" altLang="ru-RU">
                        <a:solidFill>
                          <a:srgbClr val="000000"/>
                        </a:solidFill>
                        <a:latin typeface="Tahoma" pitchFamily="34" charset="0"/>
                        <a:ea typeface="Calibri" pitchFamily="34" charset="0"/>
                      </a:endParaRPr>
                    </a:p>
                  </a:txBody>
                  <a:tcPr marL="47625" marR="47625" marT="47625" marB="47625">
                    <a:lnL w="12700">
                      <a:solidFill>
                        <a:schemeClr val="tx1"/>
                      </a:solidFill>
                      <a:miter lim="800000"/>
                    </a:lnL>
                    <a:lnR w="12700">
                      <a:solidFill>
                        <a:schemeClr val="tx1"/>
                      </a:solidFill>
                      <a:miter lim="800000"/>
                    </a:lnR>
                    <a:lnT w="12700">
                      <a:solidFill>
                        <a:schemeClr val="tx1"/>
                      </a:solidFill>
                      <a:miter lim="800000"/>
                    </a:lnT>
                    <a:lnB w="12700">
                      <a:solidFill>
                        <a:schemeClr val="tx1"/>
                      </a:solidFill>
                      <a:miter lim="800000"/>
                    </a:lnB>
                    <a:solidFill>
                      <a:srgbClr val="ECF7E8"/>
                    </a:solidFill>
                  </a:tcPr>
                </a:tc>
                <a:tc>
                  <a:txBody>
                    <a:bodyPr>
                      <a:noAutofit/>
                    </a:bodyPr>
                    <a:lstStyle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ru-RU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ru-RU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ru-RU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ru-RU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ru-RU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lang="ru-RU" altLang="ru-RU" sz="2400">
                          <a:solidFill>
                            <a:srgbClr val="000000"/>
                          </a:solidFill>
                          <a:latin typeface="Tahoma" pitchFamily="34" charset="0"/>
                          <a:ea typeface="Arial"/>
                        </a:rPr>
                        <a:t>3</a:t>
                      </a:r>
                      <a:endParaRPr lang="ru-RU" altLang="ru-RU" sz="2400">
                        <a:solidFill>
                          <a:srgbClr val="000000"/>
                        </a:solidFill>
                        <a:latin typeface="Tahoma" pitchFamily="34" charset="0"/>
                        <a:ea typeface="Arial"/>
                      </a:endParaRPr>
                    </a:p>
                  </a:txBody>
                  <a:tcPr>
                    <a:lnL w="12700">
                      <a:solidFill>
                        <a:schemeClr val="tx1"/>
                      </a:solidFill>
                      <a:miter lim="800000"/>
                    </a:lnL>
                    <a:lnR w="12700">
                      <a:solidFill>
                        <a:schemeClr val="tx1"/>
                      </a:solidFill>
                      <a:miter lim="800000"/>
                    </a:lnR>
                    <a:lnT w="12700">
                      <a:solidFill>
                        <a:schemeClr val="tx1"/>
                      </a:solidFill>
                      <a:miter lim="800000"/>
                    </a:lnT>
                    <a:lnB w="12700">
                      <a:solidFill>
                        <a:schemeClr val="tx1"/>
                      </a:solidFill>
                      <a:miter lim="800000"/>
                    </a:lnB>
                    <a:solidFill>
                      <a:srgbClr val="ECF7E8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ransition/>
  <p:timing/>
</p:sld>
</file>

<file path=ppt/slides/slide51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54274" name="Заголовок 1"/>
          <p:cNvSpPr>
            <a:spLocks noGrp="1"/>
          </p:cNvSpPr>
          <p:nvPr>
            <p:ph type="title"/>
          </p:nvPr>
        </p:nvSpPr>
        <p:spPr>
          <a:xfrm>
            <a:off x="1150938" y="214313"/>
            <a:ext cx="7793037" cy="1462087"/>
          </a:xfrm>
          <a:prstGeom prst="rect">
            <a:avLst/>
          </a:prstGeom>
          <a:noFill/>
          <a:ln>
            <a:miter lim="800000"/>
          </a:ln>
        </p:spPr>
        <p:txBody>
          <a:bodyPr vert="horz" wrap="square" lIns="91440" tIns="45720" rIns="91440" bIns="45720" anchor="t" anchorCtr="0">
            <a:no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4400" b="0" i="0" u="none" baseline="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l" rtl="0" eaLnBrk="0" fontAlgn="base" hangingPunct="0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latin typeface="Tahoma" pitchFamily="34" charset="0"/>
              </a:defRPr>
            </a:lvl2pPr>
            <a:lvl3pPr algn="l" rtl="0" eaLnBrk="0" fontAlgn="base" hangingPunct="0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latin typeface="Tahoma" pitchFamily="34" charset="0"/>
              </a:defRPr>
            </a:lvl3pPr>
            <a:lvl4pPr algn="l" rtl="0" eaLnBrk="0" fontAlgn="base" hangingPunct="0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latin typeface="Tahoma" pitchFamily="34" charset="0"/>
              </a:defRPr>
            </a:lvl4pPr>
            <a:lvl5pPr algn="l" rtl="0" eaLnBrk="0" fontAlgn="base" hangingPunct="0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latin typeface="Tahoma" pitchFamily="34" charset="0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latin typeface="Tahoma" pitchFamily="34" charset="0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latin typeface="Tahoma" pitchFamily="34" charset="0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latin typeface="Tahoma" pitchFamily="34" charset="0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latin typeface="Tahoma" pitchFamily="34" charset="0"/>
              </a:defRPr>
            </a:lvl9pPr>
          </a:lstStyle>
          <a:p>
            <a:pPr lvl="0" eaLnBrk="1" hangingPunct="1"/>
            <a:r>
              <a:rPr lang="ru-RU" altLang="ru-RU" sz="3600" b="1">
                <a:solidFill>
                  <a:schemeClr val="hlink"/>
                </a:solidFill>
              </a:rPr>
              <a:t>Критерии оценивания проекта</a:t>
            </a:r>
            <a:br>
              <a:rPr lang="ru-RU" altLang="ru-RU" sz="3600" b="1">
                <a:solidFill>
                  <a:schemeClr val="hlink"/>
                </a:solidFill>
              </a:rPr>
            </a:br>
            <a:r>
              <a:rPr lang="ru-RU" altLang="ru-RU" sz="3600" b="1">
                <a:solidFill>
                  <a:schemeClr val="hlink"/>
                </a:solidFill>
              </a:rPr>
              <a:t>(по М.А. Ступницкой)</a:t>
            </a:r>
            <a:br>
              <a:rPr lang="ru-RU" altLang="ru-RU" sz="3600" b="1">
                <a:solidFill>
                  <a:schemeClr val="hlink"/>
                </a:solidFill>
              </a:rPr>
            </a:br>
            <a:endParaRPr lang="ru-RU" altLang="ru-RU" sz="3600" b="1">
              <a:solidFill>
                <a:schemeClr val="hlink"/>
              </a:solidFill>
            </a:endParaRPr>
          </a:p>
        </p:txBody>
      </p:sp>
      <p:graphicFrame>
        <p:nvGraphicFramePr>
          <p:cNvPr id="54275" name="Group 3"/>
          <p:cNvGraphicFramePr>
            <a:graphicFrameLocks noGrp="1"/>
          </p:cNvGraphicFramePr>
          <p:nvPr>
            <p:ph idx="4294967295"/>
          </p:nvPr>
        </p:nvGraphicFramePr>
        <p:xfrm>
          <a:off x="539750" y="1773238"/>
          <a:ext cx="8232775" cy="4984750"/>
        </p:xfrm>
        <a:graphic>
          <a:graphicData uri="http://schemas.openxmlformats.org/drawingml/2006/table">
            <a:tbl>
              <a:tblPr/>
              <a:tblGrid>
                <a:gridCol w="6597650"/>
                <a:gridCol w="1635125"/>
              </a:tblGrid>
              <a:tr h="712788">
                <a:tc gridSpan="2">
                  <a:txBody>
                    <a:bodyPr>
                      <a:noAutofit/>
                    </a:bodyPr>
                    <a:lstStyle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ru-RU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ru-RU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ru-RU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ru-RU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ru-RU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lang="ru-RU" altLang="ru-RU" b="1" i="1">
                          <a:solidFill>
                            <a:schemeClr val="hlink"/>
                          </a:solidFill>
                          <a:latin typeface="Tahoma" pitchFamily="34" charset="0"/>
                          <a:ea typeface="Arial"/>
                        </a:rPr>
                        <a:t>Критерий 4.</a:t>
                      </a:r>
                      <a:r>
                        <a:rPr lang="ru-RU" altLang="ru-RU" b="1">
                          <a:solidFill>
                            <a:schemeClr val="hlink"/>
                          </a:solidFill>
                          <a:latin typeface="Tahoma" pitchFamily="34" charset="0"/>
                          <a:ea typeface="Arial"/>
                        </a:rPr>
                        <a:t> Личная заинтересованность автора, творческий подход к работе (максимум 3 балла)</a:t>
                      </a:r>
                      <a:r>
                        <a:rPr lang="ru-RU" altLang="ru-RU" b="1" i="1">
                          <a:solidFill>
                            <a:schemeClr val="hlink"/>
                          </a:solidFill>
                          <a:latin typeface="Tahoma" pitchFamily="34" charset="0"/>
                          <a:ea typeface="Arial"/>
                        </a:rPr>
                        <a:t> </a:t>
                      </a:r>
                      <a:endParaRPr lang="ru-RU" altLang="ru-RU" b="1">
                        <a:solidFill>
                          <a:schemeClr val="hlink"/>
                        </a:solidFill>
                        <a:latin typeface="Tahoma" pitchFamily="34" charset="0"/>
                        <a:ea typeface="Arial"/>
                      </a:endParaRPr>
                    </a:p>
                  </a:txBody>
                  <a:tcPr>
                    <a:lnL w="12700">
                      <a:solidFill>
                        <a:schemeClr val="tx1"/>
                      </a:solidFill>
                      <a:miter lim="800000"/>
                    </a:lnL>
                    <a:lnR w="12700">
                      <a:solidFill>
                        <a:schemeClr val="tx1"/>
                      </a:solidFill>
                      <a:miter lim="800000"/>
                    </a:lnR>
                    <a:lnT w="12700">
                      <a:solidFill>
                        <a:schemeClr val="tx1"/>
                      </a:solidFill>
                      <a:miter lim="800000"/>
                    </a:lnT>
                    <a:lnB w="38100">
                      <a:solidFill>
                        <a:schemeClr val="tx1"/>
                      </a:solidFill>
                      <a:miter lim="800000"/>
                    </a:lnB>
                    <a:solidFill>
                      <a:schemeClr val="accent1"/>
                    </a:solidFill>
                  </a:tcPr>
                </a:tc>
                <a:tc hMerge="1">
                  <a:txBody>
                    <a:bodyPr/>
                    <a:lstStyle/>
                    <a:p/>
                  </a:txBody>
                  <a:tcPr>
                    <a:lnR w="12700">
                      <a:miter lim="800000"/>
                    </a:lnR>
                    <a:lnT w="12700">
                      <a:solidFill>
                        <a:schemeClr val="tx1"/>
                      </a:solidFill>
                      <a:miter lim="800000"/>
                    </a:lnT>
                    <a:lnB w="38100">
                      <a:solidFill>
                        <a:schemeClr val="tx1"/>
                      </a:solidFill>
                      <a:miter lim="800000"/>
                    </a:lnB>
                  </a:tcPr>
                </a:tc>
              </a:tr>
              <a:tr h="811212">
                <a:tc>
                  <a:txBody>
                    <a:bodyPr lIns="47625" tIns="47625" rIns="47625" bIns="47625">
                      <a:noAutofit/>
                    </a:bodyPr>
                    <a:lstStyle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ru-RU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ru-RU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ru-RU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ru-RU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ru-RU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</a:defRPr>
                      </a:lvl5pPr>
                    </a:lstStyle>
                    <a:p>
                      <a:pPr marL="0" lvl="0" indent="0" eaLnBrk="1" hangingPunct="1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altLang="ru-RU">
                          <a:solidFill>
                            <a:srgbClr val="000000"/>
                          </a:solidFill>
                          <a:latin typeface="Tahoma" pitchFamily="34" charset="0"/>
                          <a:ea typeface="Times New Roman" pitchFamily="18" charset="0"/>
                        </a:rPr>
                        <a:t> </a:t>
                      </a:r>
                      <a:r>
                        <a:rPr lang="ru-RU" altLang="ru-RU">
                          <a:solidFill>
                            <a:srgbClr val="000000"/>
                          </a:solidFill>
                          <a:latin typeface="Tahoma" pitchFamily="34" charset="0"/>
                          <a:ea typeface="Arial"/>
                        </a:rPr>
                        <a:t>  Работа шаблонная, показывающая формальное отношение к ней автора</a:t>
                      </a:r>
                      <a:endParaRPr lang="ru-RU" altLang="ru-RU">
                        <a:solidFill>
                          <a:srgbClr val="000000"/>
                        </a:solidFill>
                        <a:latin typeface="Tahoma" pitchFamily="34" charset="0"/>
                        <a:ea typeface="Calibri" pitchFamily="34" charset="0"/>
                      </a:endParaRPr>
                    </a:p>
                  </a:txBody>
                  <a:tcPr marL="47625" marR="47625" marT="47625" marB="47625">
                    <a:lnL w="12700">
                      <a:solidFill>
                        <a:schemeClr val="tx1"/>
                      </a:solidFill>
                      <a:miter lim="800000"/>
                    </a:lnL>
                    <a:lnR w="12700">
                      <a:solidFill>
                        <a:schemeClr val="tx1"/>
                      </a:solidFill>
                      <a:miter lim="800000"/>
                    </a:lnR>
                    <a:lnT w="38100">
                      <a:solidFill>
                        <a:schemeClr val="tx1"/>
                      </a:solidFill>
                      <a:miter lim="800000"/>
                    </a:lnT>
                    <a:lnB w="12700">
                      <a:solidFill>
                        <a:schemeClr val="tx1"/>
                      </a:solidFill>
                      <a:miter lim="800000"/>
                    </a:lnB>
                    <a:solidFill>
                      <a:srgbClr val="D8EECE"/>
                    </a:solidFill>
                  </a:tcPr>
                </a:tc>
                <a:tc>
                  <a:txBody>
                    <a:bodyPr>
                      <a:noAutofit/>
                    </a:bodyPr>
                    <a:lstStyle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ru-RU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ru-RU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ru-RU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ru-RU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ru-RU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lang="ru-RU" altLang="ru-RU" sz="2400">
                          <a:solidFill>
                            <a:srgbClr val="000000"/>
                          </a:solidFill>
                          <a:latin typeface="Tahoma" pitchFamily="34" charset="0"/>
                          <a:ea typeface="Arial"/>
                        </a:rPr>
                        <a:t>0</a:t>
                      </a:r>
                      <a:endParaRPr lang="ru-RU" altLang="ru-RU" sz="2400">
                        <a:solidFill>
                          <a:srgbClr val="000000"/>
                        </a:solidFill>
                        <a:latin typeface="Tahoma" pitchFamily="34" charset="0"/>
                        <a:ea typeface="Arial"/>
                      </a:endParaRPr>
                    </a:p>
                  </a:txBody>
                  <a:tcPr>
                    <a:lnL w="12700">
                      <a:solidFill>
                        <a:schemeClr val="tx1"/>
                      </a:solidFill>
                      <a:miter lim="800000"/>
                    </a:lnL>
                    <a:lnR w="12700">
                      <a:solidFill>
                        <a:schemeClr val="tx1"/>
                      </a:solidFill>
                      <a:miter lim="800000"/>
                    </a:lnR>
                    <a:lnT w="38100">
                      <a:solidFill>
                        <a:schemeClr val="tx1"/>
                      </a:solidFill>
                      <a:miter lim="800000"/>
                    </a:lnT>
                    <a:lnB w="12700">
                      <a:solidFill>
                        <a:schemeClr val="tx1"/>
                      </a:solidFill>
                      <a:miter lim="800000"/>
                    </a:lnB>
                    <a:solidFill>
                      <a:srgbClr val="D8EECE"/>
                    </a:solidFill>
                  </a:tcPr>
                </a:tc>
              </a:tr>
              <a:tr h="1325562">
                <a:tc>
                  <a:txBody>
                    <a:bodyPr>
                      <a:noAutofit/>
                    </a:bodyPr>
                    <a:lstStyle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ru-RU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ru-RU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ru-RU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ru-RU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ru-RU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</a:defRPr>
                      </a:lvl5pPr>
                    </a:lstStyle>
                    <a:p>
                      <a:pPr marL="0" lvl="0" indent="0" eaLnBrk="1" hangingPunct="1"/>
                      <a:r>
                        <a:rPr lang="ru-RU" altLang="ru-RU">
                          <a:solidFill>
                            <a:srgbClr val="000000"/>
                          </a:solidFill>
                          <a:latin typeface="Tahoma" pitchFamily="34" charset="0"/>
                          <a:ea typeface="Arial"/>
                        </a:rPr>
                        <a:t> Автор проявил незначительный интерес к теме проекта, но не продемонстрировал самостоятельность в работе, не использовал возможности творческого подхода</a:t>
                      </a:r>
                      <a:endParaRPr lang="ru-RU" altLang="ru-RU">
                        <a:solidFill>
                          <a:srgbClr val="000000"/>
                        </a:solidFill>
                        <a:latin typeface="Tahoma" pitchFamily="34" charset="0"/>
                        <a:ea typeface="Arial"/>
                      </a:endParaRPr>
                    </a:p>
                  </a:txBody>
                  <a:tcPr>
                    <a:lnL w="12700">
                      <a:solidFill>
                        <a:schemeClr val="tx1"/>
                      </a:solidFill>
                      <a:miter lim="800000"/>
                    </a:lnL>
                    <a:lnR w="12700">
                      <a:solidFill>
                        <a:schemeClr val="tx1"/>
                      </a:solidFill>
                      <a:miter lim="800000"/>
                    </a:lnR>
                    <a:lnT w="12700">
                      <a:solidFill>
                        <a:schemeClr val="tx1"/>
                      </a:solidFill>
                      <a:miter lim="800000"/>
                    </a:lnT>
                    <a:lnB w="12700">
                      <a:solidFill>
                        <a:schemeClr val="tx1"/>
                      </a:solidFill>
                      <a:miter lim="800000"/>
                    </a:lnB>
                    <a:solidFill>
                      <a:srgbClr val="ECF7E8"/>
                    </a:solidFill>
                  </a:tcPr>
                </a:tc>
                <a:tc>
                  <a:txBody>
                    <a:bodyPr>
                      <a:noAutofit/>
                    </a:bodyPr>
                    <a:lstStyle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ru-RU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ru-RU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ru-RU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ru-RU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ru-RU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lang="ru-RU" altLang="ru-RU" sz="2400">
                          <a:solidFill>
                            <a:srgbClr val="000000"/>
                          </a:solidFill>
                          <a:latin typeface="Tahoma" pitchFamily="34" charset="0"/>
                          <a:ea typeface="Arial"/>
                        </a:rPr>
                        <a:t>1</a:t>
                      </a:r>
                      <a:endParaRPr lang="ru-RU" altLang="ru-RU" sz="2400">
                        <a:solidFill>
                          <a:srgbClr val="000000"/>
                        </a:solidFill>
                        <a:latin typeface="Tahoma" pitchFamily="34" charset="0"/>
                        <a:ea typeface="Arial"/>
                      </a:endParaRPr>
                    </a:p>
                  </a:txBody>
                  <a:tcPr>
                    <a:lnL w="12700">
                      <a:solidFill>
                        <a:schemeClr val="tx1"/>
                      </a:solidFill>
                      <a:miter lim="800000"/>
                    </a:lnL>
                    <a:lnR w="12700">
                      <a:solidFill>
                        <a:schemeClr val="tx1"/>
                      </a:solidFill>
                      <a:miter lim="800000"/>
                    </a:lnR>
                    <a:lnT w="12700">
                      <a:solidFill>
                        <a:schemeClr val="tx1"/>
                      </a:solidFill>
                      <a:miter lim="800000"/>
                    </a:lnT>
                    <a:lnB w="12700">
                      <a:solidFill>
                        <a:schemeClr val="tx1"/>
                      </a:solidFill>
                      <a:miter lim="800000"/>
                    </a:lnB>
                    <a:solidFill>
                      <a:srgbClr val="ECF7E8"/>
                    </a:solidFill>
                  </a:tcPr>
                </a:tc>
              </a:tr>
              <a:tr h="1323975">
                <a:tc>
                  <a:txBody>
                    <a:bodyPr>
                      <a:noAutofit/>
                    </a:bodyPr>
                    <a:lstStyle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ru-RU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ru-RU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ru-RU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ru-RU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ru-RU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</a:defRPr>
                      </a:lvl5pPr>
                    </a:lstStyle>
                    <a:p>
                      <a:pPr marL="0" lvl="0" indent="0" eaLnBrk="1" hangingPunct="1"/>
                      <a:r>
                        <a:rPr lang="ru-RU" altLang="ru-RU">
                          <a:solidFill>
                            <a:srgbClr val="000000"/>
                          </a:solidFill>
                          <a:latin typeface="Tahoma" pitchFamily="34" charset="0"/>
                          <a:ea typeface="Arial"/>
                        </a:rPr>
                        <a:t>  Работа самостоятельная, демонстрирующая серьёзную заинтересованность автор; предпринята попытка представить личный взгляд на тему проекта, применены элементы творчества</a:t>
                      </a:r>
                      <a:endParaRPr lang="ru-RU" altLang="ru-RU">
                        <a:solidFill>
                          <a:srgbClr val="000000"/>
                        </a:solidFill>
                        <a:latin typeface="Tahoma" pitchFamily="34" charset="0"/>
                        <a:ea typeface="Arial"/>
                      </a:endParaRPr>
                    </a:p>
                  </a:txBody>
                  <a:tcPr>
                    <a:lnL w="12700">
                      <a:solidFill>
                        <a:schemeClr val="tx1"/>
                      </a:solidFill>
                      <a:miter lim="800000"/>
                    </a:lnL>
                    <a:lnR w="12700">
                      <a:solidFill>
                        <a:schemeClr val="tx1"/>
                      </a:solidFill>
                      <a:miter lim="800000"/>
                    </a:lnR>
                    <a:lnT w="12700">
                      <a:solidFill>
                        <a:schemeClr val="tx1"/>
                      </a:solidFill>
                      <a:miter lim="800000"/>
                    </a:lnT>
                    <a:lnB w="12700">
                      <a:solidFill>
                        <a:schemeClr val="tx1"/>
                      </a:solidFill>
                      <a:miter lim="800000"/>
                    </a:lnB>
                    <a:solidFill>
                      <a:srgbClr val="D8EECE"/>
                    </a:solidFill>
                  </a:tcPr>
                </a:tc>
                <a:tc>
                  <a:txBody>
                    <a:bodyPr>
                      <a:noAutofit/>
                    </a:bodyPr>
                    <a:lstStyle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ru-RU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ru-RU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ru-RU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ru-RU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ru-RU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lang="ru-RU" altLang="ru-RU" sz="2400">
                          <a:solidFill>
                            <a:srgbClr val="000000"/>
                          </a:solidFill>
                          <a:latin typeface="Tahoma" pitchFamily="34" charset="0"/>
                          <a:ea typeface="Arial"/>
                        </a:rPr>
                        <a:t>2</a:t>
                      </a:r>
                      <a:endParaRPr lang="ru-RU" altLang="ru-RU" sz="2400">
                        <a:solidFill>
                          <a:srgbClr val="000000"/>
                        </a:solidFill>
                        <a:latin typeface="Tahoma" pitchFamily="34" charset="0"/>
                        <a:ea typeface="Arial"/>
                      </a:endParaRPr>
                    </a:p>
                  </a:txBody>
                  <a:tcPr>
                    <a:lnL w="12700">
                      <a:solidFill>
                        <a:schemeClr val="tx1"/>
                      </a:solidFill>
                      <a:miter lim="800000"/>
                    </a:lnL>
                    <a:lnR w="12700">
                      <a:solidFill>
                        <a:schemeClr val="tx1"/>
                      </a:solidFill>
                      <a:miter lim="800000"/>
                    </a:lnR>
                    <a:lnT w="12700">
                      <a:solidFill>
                        <a:schemeClr val="tx1"/>
                      </a:solidFill>
                      <a:miter lim="800000"/>
                    </a:lnT>
                    <a:lnB w="12700">
                      <a:solidFill>
                        <a:schemeClr val="tx1"/>
                      </a:solidFill>
                      <a:miter lim="800000"/>
                    </a:lnB>
                    <a:solidFill>
                      <a:srgbClr val="D8EECE"/>
                    </a:solidFill>
                  </a:tcPr>
                </a:tc>
              </a:tr>
              <a:tr h="811212">
                <a:tc>
                  <a:txBody>
                    <a:bodyPr lIns="47625" tIns="47625" rIns="47625" bIns="47625">
                      <a:noAutofit/>
                    </a:bodyPr>
                    <a:lstStyle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ru-RU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ru-RU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ru-RU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ru-RU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ru-RU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</a:defRPr>
                      </a:lvl5pPr>
                    </a:lstStyle>
                    <a:p>
                      <a:pPr marL="0" lvl="0" indent="0" eaLnBrk="1" hangingPunct="1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altLang="ru-RU">
                          <a:solidFill>
                            <a:srgbClr val="000000"/>
                          </a:solidFill>
                          <a:latin typeface="Tahoma" pitchFamily="34" charset="0"/>
                          <a:ea typeface="Times New Roman" pitchFamily="18" charset="0"/>
                        </a:rPr>
                        <a:t> </a:t>
                      </a:r>
                      <a:r>
                        <a:rPr lang="ru-RU" altLang="ru-RU">
                          <a:solidFill>
                            <a:srgbClr val="000000"/>
                          </a:solidFill>
                          <a:latin typeface="Tahoma" pitchFamily="34" charset="0"/>
                          <a:ea typeface="Arial"/>
                        </a:rPr>
                        <a:t> Работа отличается творческим подходом, собственным оригинальным отношением автора к идее проекта</a:t>
                      </a:r>
                      <a:endParaRPr lang="ru-RU" altLang="ru-RU">
                        <a:solidFill>
                          <a:srgbClr val="000000"/>
                        </a:solidFill>
                        <a:latin typeface="Tahoma" pitchFamily="34" charset="0"/>
                        <a:ea typeface="Calibri" pitchFamily="34" charset="0"/>
                      </a:endParaRPr>
                    </a:p>
                  </a:txBody>
                  <a:tcPr marL="47625" marR="47625" marT="47625" marB="47625">
                    <a:lnL w="12700">
                      <a:solidFill>
                        <a:schemeClr val="tx1"/>
                      </a:solidFill>
                      <a:miter lim="800000"/>
                    </a:lnL>
                    <a:lnR w="12700">
                      <a:solidFill>
                        <a:schemeClr val="tx1"/>
                      </a:solidFill>
                      <a:miter lim="800000"/>
                    </a:lnR>
                    <a:lnT w="12700">
                      <a:solidFill>
                        <a:schemeClr val="tx1"/>
                      </a:solidFill>
                      <a:miter lim="800000"/>
                    </a:lnT>
                    <a:lnB w="12700">
                      <a:solidFill>
                        <a:schemeClr val="tx1"/>
                      </a:solidFill>
                      <a:miter lim="800000"/>
                    </a:lnB>
                    <a:solidFill>
                      <a:srgbClr val="ECF7E8"/>
                    </a:solidFill>
                  </a:tcPr>
                </a:tc>
                <a:tc>
                  <a:txBody>
                    <a:bodyPr>
                      <a:noAutofit/>
                    </a:bodyPr>
                    <a:lstStyle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ru-RU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ru-RU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ru-RU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ru-RU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ru-RU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lang="ru-RU" altLang="ru-RU" sz="2400">
                          <a:solidFill>
                            <a:srgbClr val="000000"/>
                          </a:solidFill>
                          <a:latin typeface="Tahoma" pitchFamily="34" charset="0"/>
                          <a:ea typeface="Arial"/>
                        </a:rPr>
                        <a:t>3</a:t>
                      </a:r>
                      <a:endParaRPr lang="ru-RU" altLang="ru-RU" sz="2400">
                        <a:solidFill>
                          <a:srgbClr val="000000"/>
                        </a:solidFill>
                        <a:latin typeface="Tahoma" pitchFamily="34" charset="0"/>
                        <a:ea typeface="Arial"/>
                      </a:endParaRPr>
                    </a:p>
                  </a:txBody>
                  <a:tcPr>
                    <a:lnL w="12700">
                      <a:solidFill>
                        <a:schemeClr val="tx1"/>
                      </a:solidFill>
                      <a:miter lim="800000"/>
                    </a:lnL>
                    <a:lnR w="12700">
                      <a:solidFill>
                        <a:schemeClr val="tx1"/>
                      </a:solidFill>
                      <a:miter lim="800000"/>
                    </a:lnR>
                    <a:lnT w="12700">
                      <a:solidFill>
                        <a:schemeClr val="tx1"/>
                      </a:solidFill>
                      <a:miter lim="800000"/>
                    </a:lnT>
                    <a:lnB w="12700">
                      <a:solidFill>
                        <a:schemeClr val="tx1"/>
                      </a:solidFill>
                      <a:miter lim="800000"/>
                    </a:lnB>
                    <a:solidFill>
                      <a:srgbClr val="ECF7E8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ransition/>
  <p:timing/>
</p:sld>
</file>

<file path=ppt/slides/slide52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55298" name="Заголовок 1"/>
          <p:cNvSpPr>
            <a:spLocks noGrp="1"/>
          </p:cNvSpPr>
          <p:nvPr>
            <p:ph type="title"/>
          </p:nvPr>
        </p:nvSpPr>
        <p:spPr>
          <a:xfrm>
            <a:off x="1150938" y="214313"/>
            <a:ext cx="7793037" cy="1462087"/>
          </a:xfrm>
          <a:prstGeom prst="rect">
            <a:avLst/>
          </a:prstGeom>
          <a:noFill/>
          <a:ln>
            <a:miter lim="800000"/>
          </a:ln>
        </p:spPr>
        <p:txBody>
          <a:bodyPr vert="horz" wrap="square" lIns="91440" tIns="45720" rIns="91440" bIns="45720" anchor="t" anchorCtr="0">
            <a:no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4400" b="0" i="0" u="none" baseline="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l" rtl="0" eaLnBrk="0" fontAlgn="base" hangingPunct="0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latin typeface="Tahoma" pitchFamily="34" charset="0"/>
              </a:defRPr>
            </a:lvl2pPr>
            <a:lvl3pPr algn="l" rtl="0" eaLnBrk="0" fontAlgn="base" hangingPunct="0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latin typeface="Tahoma" pitchFamily="34" charset="0"/>
              </a:defRPr>
            </a:lvl3pPr>
            <a:lvl4pPr algn="l" rtl="0" eaLnBrk="0" fontAlgn="base" hangingPunct="0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latin typeface="Tahoma" pitchFamily="34" charset="0"/>
              </a:defRPr>
            </a:lvl4pPr>
            <a:lvl5pPr algn="l" rtl="0" eaLnBrk="0" fontAlgn="base" hangingPunct="0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latin typeface="Tahoma" pitchFamily="34" charset="0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latin typeface="Tahoma" pitchFamily="34" charset="0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latin typeface="Tahoma" pitchFamily="34" charset="0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latin typeface="Tahoma" pitchFamily="34" charset="0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latin typeface="Tahoma" pitchFamily="34" charset="0"/>
              </a:defRPr>
            </a:lvl9pPr>
          </a:lstStyle>
          <a:p>
            <a:pPr lvl="0" eaLnBrk="1" hangingPunct="1"/>
            <a:r>
              <a:rPr lang="ru-RU" altLang="ru-RU" sz="3600" b="1">
                <a:solidFill>
                  <a:schemeClr val="hlink"/>
                </a:solidFill>
              </a:rPr>
              <a:t>Критерии оценивания проекта</a:t>
            </a:r>
            <a:br>
              <a:rPr lang="ru-RU" altLang="ru-RU" sz="3600" b="1">
                <a:solidFill>
                  <a:schemeClr val="hlink"/>
                </a:solidFill>
              </a:rPr>
            </a:br>
            <a:r>
              <a:rPr lang="ru-RU" altLang="ru-RU" sz="3600" b="1">
                <a:solidFill>
                  <a:schemeClr val="hlink"/>
                </a:solidFill>
              </a:rPr>
              <a:t>(по М.А. Ступницкой)</a:t>
            </a:r>
            <a:br>
              <a:rPr lang="ru-RU" altLang="ru-RU" sz="3600" b="1">
                <a:solidFill>
                  <a:schemeClr val="hlink"/>
                </a:solidFill>
              </a:rPr>
            </a:br>
            <a:endParaRPr lang="ru-RU" altLang="ru-RU" sz="3600" b="1">
              <a:solidFill>
                <a:schemeClr val="hlink"/>
              </a:solidFill>
            </a:endParaRPr>
          </a:p>
        </p:txBody>
      </p:sp>
      <p:graphicFrame>
        <p:nvGraphicFramePr>
          <p:cNvPr id="55299" name="Group 3"/>
          <p:cNvGraphicFramePr>
            <a:graphicFrameLocks noGrp="1"/>
          </p:cNvGraphicFramePr>
          <p:nvPr>
            <p:ph idx="4294967295"/>
          </p:nvPr>
        </p:nvGraphicFramePr>
        <p:xfrm>
          <a:off x="395288" y="1844675"/>
          <a:ext cx="8377238" cy="4321175"/>
        </p:xfrm>
        <a:graphic>
          <a:graphicData uri="http://schemas.openxmlformats.org/drawingml/2006/table">
            <a:tbl>
              <a:tblPr/>
              <a:tblGrid>
                <a:gridCol w="6713538"/>
                <a:gridCol w="1663700"/>
              </a:tblGrid>
              <a:tr h="717550">
                <a:tc gridSpan="2">
                  <a:txBody>
                    <a:bodyPr>
                      <a:noAutofit/>
                    </a:bodyPr>
                    <a:lstStyle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ru-RU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ru-RU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ru-RU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ru-RU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ru-RU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lang="ru-RU" altLang="ru-RU" b="1" i="1">
                          <a:solidFill>
                            <a:schemeClr val="hlink"/>
                          </a:solidFill>
                          <a:latin typeface="Tahoma" pitchFamily="34" charset="0"/>
                          <a:ea typeface="Arial"/>
                        </a:rPr>
                        <a:t>Критерий 5.</a:t>
                      </a:r>
                      <a:r>
                        <a:rPr lang="ru-RU" altLang="ru-RU" b="1">
                          <a:solidFill>
                            <a:schemeClr val="hlink"/>
                          </a:solidFill>
                          <a:latin typeface="Tahoma" pitchFamily="34" charset="0"/>
                          <a:ea typeface="Arial"/>
                        </a:rPr>
                        <a:t> Соответствие требованиям оформления письменной части (максимум 3 балла)</a:t>
                      </a:r>
                      <a:r>
                        <a:rPr lang="ru-RU" altLang="ru-RU" b="1" i="1">
                          <a:solidFill>
                            <a:schemeClr val="hlink"/>
                          </a:solidFill>
                          <a:latin typeface="Tahoma" pitchFamily="34" charset="0"/>
                          <a:ea typeface="Arial"/>
                        </a:rPr>
                        <a:t> </a:t>
                      </a:r>
                      <a:endParaRPr lang="ru-RU" altLang="ru-RU" b="1">
                        <a:solidFill>
                          <a:schemeClr val="hlink"/>
                        </a:solidFill>
                        <a:latin typeface="Tahoma" pitchFamily="34" charset="0"/>
                        <a:ea typeface="Arial"/>
                      </a:endParaRPr>
                    </a:p>
                  </a:txBody>
                  <a:tcPr>
                    <a:lnL w="12700">
                      <a:solidFill>
                        <a:schemeClr val="tx1"/>
                      </a:solidFill>
                      <a:miter lim="800000"/>
                    </a:lnL>
                    <a:lnR w="12700">
                      <a:solidFill>
                        <a:schemeClr val="tx1"/>
                      </a:solidFill>
                      <a:miter lim="800000"/>
                    </a:lnR>
                    <a:lnT w="12700">
                      <a:solidFill>
                        <a:schemeClr val="tx1"/>
                      </a:solidFill>
                      <a:miter lim="800000"/>
                    </a:lnT>
                    <a:lnB w="38100">
                      <a:solidFill>
                        <a:schemeClr val="tx1"/>
                      </a:solidFill>
                      <a:miter lim="800000"/>
                    </a:lnB>
                    <a:solidFill>
                      <a:schemeClr val="accent1"/>
                    </a:solidFill>
                  </a:tcPr>
                </a:tc>
                <a:tc hMerge="1">
                  <a:txBody>
                    <a:bodyPr/>
                    <a:lstStyle/>
                    <a:p/>
                  </a:txBody>
                  <a:tcPr>
                    <a:lnR w="12700">
                      <a:miter lim="800000"/>
                    </a:lnR>
                    <a:lnT w="12700">
                      <a:solidFill>
                        <a:schemeClr val="tx1"/>
                      </a:solidFill>
                      <a:miter lim="800000"/>
                    </a:lnT>
                    <a:lnB w="38100">
                      <a:solidFill>
                        <a:schemeClr val="tx1"/>
                      </a:solidFill>
                      <a:miter lim="800000"/>
                    </a:lnB>
                  </a:tcPr>
                </a:tc>
              </a:tr>
              <a:tr h="477838">
                <a:tc>
                  <a:txBody>
                    <a:bodyPr lIns="47625" tIns="47625" rIns="47625" bIns="47625">
                      <a:noAutofit/>
                    </a:bodyPr>
                    <a:lstStyle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ru-RU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ru-RU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ru-RU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ru-RU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ru-RU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</a:defRPr>
                      </a:lvl5pPr>
                    </a:lstStyle>
                    <a:p>
                      <a:pPr marL="0" lvl="0" indent="0" eaLnBrk="1" hangingPunct="1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altLang="ru-RU">
                          <a:solidFill>
                            <a:srgbClr val="000000"/>
                          </a:solidFill>
                          <a:latin typeface="Tahoma" pitchFamily="34" charset="0"/>
                          <a:ea typeface="Times New Roman" pitchFamily="18" charset="0"/>
                        </a:rPr>
                        <a:t> </a:t>
                      </a:r>
                      <a:r>
                        <a:rPr lang="ru-RU" altLang="ru-RU">
                          <a:solidFill>
                            <a:srgbClr val="000000"/>
                          </a:solidFill>
                          <a:latin typeface="Tahoma" pitchFamily="34" charset="0"/>
                          <a:ea typeface="Arial"/>
                        </a:rPr>
                        <a:t>   Письменная часть проекта отсутствует</a:t>
                      </a:r>
                      <a:endParaRPr lang="ru-RU" altLang="ru-RU">
                        <a:solidFill>
                          <a:srgbClr val="000000"/>
                        </a:solidFill>
                        <a:latin typeface="Tahoma" pitchFamily="34" charset="0"/>
                        <a:ea typeface="Calibri" pitchFamily="34" charset="0"/>
                      </a:endParaRPr>
                    </a:p>
                  </a:txBody>
                  <a:tcPr marL="47625" marR="47625" marT="47625" marB="47625">
                    <a:lnL w="12700">
                      <a:solidFill>
                        <a:schemeClr val="tx1"/>
                      </a:solidFill>
                      <a:miter lim="800000"/>
                    </a:lnL>
                    <a:lnR w="12700">
                      <a:solidFill>
                        <a:schemeClr val="tx1"/>
                      </a:solidFill>
                      <a:miter lim="800000"/>
                    </a:lnR>
                    <a:lnT w="38100">
                      <a:solidFill>
                        <a:schemeClr val="tx1"/>
                      </a:solidFill>
                      <a:miter lim="800000"/>
                    </a:lnT>
                    <a:lnB w="12700">
                      <a:solidFill>
                        <a:schemeClr val="tx1"/>
                      </a:solidFill>
                      <a:miter lim="800000"/>
                    </a:lnB>
                    <a:solidFill>
                      <a:srgbClr val="D8EECE"/>
                    </a:solidFill>
                  </a:tcPr>
                </a:tc>
                <a:tc>
                  <a:txBody>
                    <a:bodyPr>
                      <a:noAutofit/>
                    </a:bodyPr>
                    <a:lstStyle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ru-RU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ru-RU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ru-RU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ru-RU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ru-RU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lang="ru-RU" altLang="ru-RU" sz="2400">
                          <a:solidFill>
                            <a:srgbClr val="000000"/>
                          </a:solidFill>
                          <a:latin typeface="Tahoma" pitchFamily="34" charset="0"/>
                          <a:ea typeface="Arial"/>
                        </a:rPr>
                        <a:t>0</a:t>
                      </a:r>
                      <a:endParaRPr lang="ru-RU" altLang="ru-RU" sz="2400">
                        <a:solidFill>
                          <a:srgbClr val="000000"/>
                        </a:solidFill>
                        <a:latin typeface="Tahoma" pitchFamily="34" charset="0"/>
                        <a:ea typeface="Arial"/>
                      </a:endParaRPr>
                    </a:p>
                  </a:txBody>
                  <a:tcPr>
                    <a:lnL w="12700">
                      <a:solidFill>
                        <a:schemeClr val="tx1"/>
                      </a:solidFill>
                      <a:miter lim="800000"/>
                    </a:lnL>
                    <a:lnR w="12700">
                      <a:solidFill>
                        <a:schemeClr val="tx1"/>
                      </a:solidFill>
                      <a:miter lim="800000"/>
                    </a:lnR>
                    <a:lnT w="38100">
                      <a:solidFill>
                        <a:schemeClr val="tx1"/>
                      </a:solidFill>
                      <a:miter lim="800000"/>
                    </a:lnT>
                    <a:lnB w="12700">
                      <a:solidFill>
                        <a:schemeClr val="tx1"/>
                      </a:solidFill>
                      <a:miter lim="800000"/>
                    </a:lnB>
                    <a:solidFill>
                      <a:srgbClr val="D8EECE"/>
                    </a:solidFill>
                  </a:tcPr>
                </a:tc>
              </a:tr>
              <a:tr h="1025525">
                <a:tc>
                  <a:txBody>
                    <a:bodyPr>
                      <a:noAutofit/>
                    </a:bodyPr>
                    <a:lstStyle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ru-RU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ru-RU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ru-RU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ru-RU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ru-RU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</a:defRPr>
                      </a:lvl5pPr>
                    </a:lstStyle>
                    <a:p>
                      <a:pPr marL="0" lvl="0" indent="0" eaLnBrk="1" hangingPunct="1"/>
                      <a:r>
                        <a:rPr lang="ru-RU" altLang="ru-RU">
                          <a:solidFill>
                            <a:srgbClr val="000000"/>
                          </a:solidFill>
                          <a:latin typeface="Tahoma" pitchFamily="34" charset="0"/>
                          <a:ea typeface="Arial"/>
                        </a:rPr>
                        <a:t>  В письменной части отсутствуют установленные правилами порядок и четкая структура, допущены серьезные ошибки в оформлении</a:t>
                      </a:r>
                      <a:endParaRPr lang="ru-RU" altLang="ru-RU">
                        <a:solidFill>
                          <a:srgbClr val="000000"/>
                        </a:solidFill>
                        <a:latin typeface="Tahoma" pitchFamily="34" charset="0"/>
                        <a:ea typeface="Arial"/>
                      </a:endParaRPr>
                    </a:p>
                  </a:txBody>
                  <a:tcPr>
                    <a:lnL w="12700">
                      <a:solidFill>
                        <a:schemeClr val="tx1"/>
                      </a:solidFill>
                      <a:miter lim="800000"/>
                    </a:lnL>
                    <a:lnR w="12700">
                      <a:solidFill>
                        <a:schemeClr val="tx1"/>
                      </a:solidFill>
                      <a:miter lim="800000"/>
                    </a:lnR>
                    <a:lnT w="12700">
                      <a:solidFill>
                        <a:schemeClr val="tx1"/>
                      </a:solidFill>
                      <a:miter lim="800000"/>
                    </a:lnT>
                    <a:lnB w="12700">
                      <a:solidFill>
                        <a:schemeClr val="tx1"/>
                      </a:solidFill>
                      <a:miter lim="800000"/>
                    </a:lnB>
                    <a:solidFill>
                      <a:srgbClr val="ECF7E8"/>
                    </a:solidFill>
                  </a:tcPr>
                </a:tc>
                <a:tc>
                  <a:txBody>
                    <a:bodyPr>
                      <a:noAutofit/>
                    </a:bodyPr>
                    <a:lstStyle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ru-RU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ru-RU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ru-RU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ru-RU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ru-RU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lang="ru-RU" altLang="ru-RU" sz="2400">
                          <a:solidFill>
                            <a:srgbClr val="000000"/>
                          </a:solidFill>
                          <a:latin typeface="Tahoma" pitchFamily="34" charset="0"/>
                          <a:ea typeface="Arial"/>
                        </a:rPr>
                        <a:t>1</a:t>
                      </a:r>
                      <a:endParaRPr lang="ru-RU" altLang="ru-RU" sz="2400">
                        <a:solidFill>
                          <a:srgbClr val="000000"/>
                        </a:solidFill>
                        <a:latin typeface="Tahoma" pitchFamily="34" charset="0"/>
                        <a:ea typeface="Arial"/>
                      </a:endParaRPr>
                    </a:p>
                  </a:txBody>
                  <a:tcPr>
                    <a:lnL w="12700">
                      <a:solidFill>
                        <a:schemeClr val="tx1"/>
                      </a:solidFill>
                      <a:miter lim="800000"/>
                    </a:lnL>
                    <a:lnR w="12700">
                      <a:solidFill>
                        <a:schemeClr val="tx1"/>
                      </a:solidFill>
                      <a:miter lim="800000"/>
                    </a:lnR>
                    <a:lnT w="12700">
                      <a:solidFill>
                        <a:schemeClr val="tx1"/>
                      </a:solidFill>
                      <a:miter lim="800000"/>
                    </a:lnT>
                    <a:lnB w="12700">
                      <a:solidFill>
                        <a:schemeClr val="tx1"/>
                      </a:solidFill>
                      <a:miter lim="800000"/>
                    </a:lnB>
                    <a:solidFill>
                      <a:srgbClr val="ECF7E8"/>
                    </a:solidFill>
                  </a:tcPr>
                </a:tc>
              </a:tr>
              <a:tr h="1025525">
                <a:tc>
                  <a:txBody>
                    <a:bodyPr>
                      <a:noAutofit/>
                    </a:bodyPr>
                    <a:lstStyle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ru-RU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ru-RU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ru-RU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ru-RU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ru-RU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</a:defRPr>
                      </a:lvl5pPr>
                    </a:lstStyle>
                    <a:p>
                      <a:pPr marL="0" lvl="0" indent="0" eaLnBrk="1" hangingPunct="1"/>
                      <a:r>
                        <a:rPr lang="ru-RU" altLang="ru-RU">
                          <a:solidFill>
                            <a:srgbClr val="000000"/>
                          </a:solidFill>
                          <a:latin typeface="Tahoma" pitchFamily="34" charset="0"/>
                          <a:ea typeface="Arial"/>
                        </a:rPr>
                        <a:t>   Предприняты попытки оформить работу в соответствии с установленными правилами, придать ей соответствующую структуру</a:t>
                      </a:r>
                      <a:endParaRPr lang="ru-RU" altLang="ru-RU">
                        <a:solidFill>
                          <a:srgbClr val="000000"/>
                        </a:solidFill>
                        <a:latin typeface="Tahoma" pitchFamily="34" charset="0"/>
                        <a:ea typeface="Arial"/>
                      </a:endParaRPr>
                    </a:p>
                  </a:txBody>
                  <a:tcPr>
                    <a:lnL w="12700">
                      <a:solidFill>
                        <a:schemeClr val="tx1"/>
                      </a:solidFill>
                      <a:miter lim="800000"/>
                    </a:lnL>
                    <a:lnR w="12700">
                      <a:solidFill>
                        <a:schemeClr val="tx1"/>
                      </a:solidFill>
                      <a:miter lim="800000"/>
                    </a:lnR>
                    <a:lnT w="12700">
                      <a:solidFill>
                        <a:schemeClr val="tx1"/>
                      </a:solidFill>
                      <a:miter lim="800000"/>
                    </a:lnT>
                    <a:lnB w="12700">
                      <a:solidFill>
                        <a:schemeClr val="tx1"/>
                      </a:solidFill>
                      <a:miter lim="800000"/>
                    </a:lnB>
                    <a:solidFill>
                      <a:srgbClr val="D8EECE"/>
                    </a:solidFill>
                  </a:tcPr>
                </a:tc>
                <a:tc>
                  <a:txBody>
                    <a:bodyPr>
                      <a:noAutofit/>
                    </a:bodyPr>
                    <a:lstStyle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ru-RU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ru-RU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ru-RU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ru-RU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ru-RU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lang="ru-RU" altLang="ru-RU" sz="2400">
                          <a:solidFill>
                            <a:srgbClr val="000000"/>
                          </a:solidFill>
                          <a:latin typeface="Tahoma" pitchFamily="34" charset="0"/>
                          <a:ea typeface="Arial"/>
                        </a:rPr>
                        <a:t>2</a:t>
                      </a:r>
                      <a:endParaRPr lang="ru-RU" altLang="ru-RU" sz="2400">
                        <a:solidFill>
                          <a:srgbClr val="000000"/>
                        </a:solidFill>
                        <a:latin typeface="Tahoma" pitchFamily="34" charset="0"/>
                        <a:ea typeface="Arial"/>
                      </a:endParaRPr>
                    </a:p>
                  </a:txBody>
                  <a:tcPr>
                    <a:lnL w="12700">
                      <a:solidFill>
                        <a:schemeClr val="tx1"/>
                      </a:solidFill>
                      <a:miter lim="800000"/>
                    </a:lnL>
                    <a:lnR w="12700">
                      <a:solidFill>
                        <a:schemeClr val="tx1"/>
                      </a:solidFill>
                      <a:miter lim="800000"/>
                    </a:lnR>
                    <a:lnT w="12700">
                      <a:solidFill>
                        <a:schemeClr val="tx1"/>
                      </a:solidFill>
                      <a:miter lim="800000"/>
                    </a:lnT>
                    <a:lnB w="12700">
                      <a:solidFill>
                        <a:schemeClr val="tx1"/>
                      </a:solidFill>
                      <a:miter lim="800000"/>
                    </a:lnB>
                    <a:solidFill>
                      <a:srgbClr val="D8EECE"/>
                    </a:solidFill>
                  </a:tcPr>
                </a:tc>
              </a:tr>
              <a:tr h="1074738">
                <a:tc>
                  <a:txBody>
                    <a:bodyPr lIns="47625" tIns="47625" rIns="47625" bIns="47625">
                      <a:noAutofit/>
                    </a:bodyPr>
                    <a:lstStyle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ru-RU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ru-RU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ru-RU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ru-RU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ru-RU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</a:defRPr>
                      </a:lvl5pPr>
                    </a:lstStyle>
                    <a:p>
                      <a:pPr marL="0" lvl="0" indent="0" eaLnBrk="1" hangingPunct="1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altLang="ru-RU">
                          <a:solidFill>
                            <a:srgbClr val="000000"/>
                          </a:solidFill>
                          <a:latin typeface="Tahoma" pitchFamily="34" charset="0"/>
                          <a:ea typeface="Times New Roman" pitchFamily="18" charset="0"/>
                        </a:rPr>
                        <a:t> </a:t>
                      </a:r>
                      <a:r>
                        <a:rPr lang="ru-RU" altLang="ru-RU">
                          <a:solidFill>
                            <a:srgbClr val="000000"/>
                          </a:solidFill>
                          <a:latin typeface="Tahoma" pitchFamily="34" charset="0"/>
                          <a:ea typeface="Arial"/>
                        </a:rPr>
                        <a:t>  Работа отличается четким и грамотным оформлением в точном соответствии с установленными правилами</a:t>
                      </a:r>
                      <a:endParaRPr lang="ru-RU" altLang="ru-RU">
                        <a:solidFill>
                          <a:srgbClr val="000000"/>
                        </a:solidFill>
                        <a:latin typeface="Tahoma" pitchFamily="34" charset="0"/>
                        <a:ea typeface="Calibri" pitchFamily="34" charset="0"/>
                      </a:endParaRPr>
                    </a:p>
                  </a:txBody>
                  <a:tcPr marL="47625" marR="47625" marT="47625" marB="47625">
                    <a:lnL w="12700">
                      <a:solidFill>
                        <a:schemeClr val="tx1"/>
                      </a:solidFill>
                      <a:miter lim="800000"/>
                    </a:lnL>
                    <a:lnR w="12700">
                      <a:solidFill>
                        <a:schemeClr val="tx1"/>
                      </a:solidFill>
                      <a:miter lim="800000"/>
                    </a:lnR>
                    <a:lnT w="12700">
                      <a:solidFill>
                        <a:schemeClr val="tx1"/>
                      </a:solidFill>
                      <a:miter lim="800000"/>
                    </a:lnT>
                    <a:lnB w="12700">
                      <a:solidFill>
                        <a:schemeClr val="tx1"/>
                      </a:solidFill>
                      <a:miter lim="800000"/>
                    </a:lnB>
                    <a:solidFill>
                      <a:srgbClr val="ECF7E8"/>
                    </a:solidFill>
                  </a:tcPr>
                </a:tc>
                <a:tc>
                  <a:txBody>
                    <a:bodyPr>
                      <a:noAutofit/>
                    </a:bodyPr>
                    <a:lstStyle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ru-RU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ru-RU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ru-RU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ru-RU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ru-RU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lang="ru-RU" altLang="ru-RU" sz="2400">
                          <a:solidFill>
                            <a:srgbClr val="000000"/>
                          </a:solidFill>
                          <a:latin typeface="Tahoma" pitchFamily="34" charset="0"/>
                          <a:ea typeface="Arial"/>
                        </a:rPr>
                        <a:t>3</a:t>
                      </a:r>
                      <a:endParaRPr lang="ru-RU" altLang="ru-RU" sz="2400">
                        <a:solidFill>
                          <a:srgbClr val="000000"/>
                        </a:solidFill>
                        <a:latin typeface="Tahoma" pitchFamily="34" charset="0"/>
                        <a:ea typeface="Arial"/>
                      </a:endParaRPr>
                    </a:p>
                  </a:txBody>
                  <a:tcPr>
                    <a:lnL w="12700">
                      <a:solidFill>
                        <a:schemeClr val="tx1"/>
                      </a:solidFill>
                      <a:miter lim="800000"/>
                    </a:lnL>
                    <a:lnR w="12700">
                      <a:solidFill>
                        <a:schemeClr val="tx1"/>
                      </a:solidFill>
                      <a:miter lim="800000"/>
                    </a:lnR>
                    <a:lnT w="12700">
                      <a:solidFill>
                        <a:schemeClr val="tx1"/>
                      </a:solidFill>
                      <a:miter lim="800000"/>
                    </a:lnT>
                    <a:lnB w="12700">
                      <a:solidFill>
                        <a:schemeClr val="tx1"/>
                      </a:solidFill>
                      <a:miter lim="800000"/>
                    </a:lnB>
                    <a:solidFill>
                      <a:srgbClr val="ECF7E8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ransition/>
  <p:timing/>
</p:sld>
</file>

<file path=ppt/slides/slide53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56322" name="Заголовок 1"/>
          <p:cNvSpPr>
            <a:spLocks noGrp="1"/>
          </p:cNvSpPr>
          <p:nvPr>
            <p:ph type="title"/>
          </p:nvPr>
        </p:nvSpPr>
        <p:spPr>
          <a:xfrm>
            <a:off x="1150938" y="214313"/>
            <a:ext cx="7793037" cy="1462087"/>
          </a:xfrm>
          <a:prstGeom prst="rect">
            <a:avLst/>
          </a:prstGeom>
          <a:noFill/>
          <a:ln>
            <a:miter lim="800000"/>
          </a:ln>
        </p:spPr>
        <p:txBody>
          <a:bodyPr vert="horz" wrap="square" lIns="91440" tIns="45720" rIns="91440" bIns="45720" anchor="t" anchorCtr="0">
            <a:no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4400" b="0" i="0" u="none" baseline="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l" rtl="0" eaLnBrk="0" fontAlgn="base" hangingPunct="0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latin typeface="Tahoma" pitchFamily="34" charset="0"/>
              </a:defRPr>
            </a:lvl2pPr>
            <a:lvl3pPr algn="l" rtl="0" eaLnBrk="0" fontAlgn="base" hangingPunct="0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latin typeface="Tahoma" pitchFamily="34" charset="0"/>
              </a:defRPr>
            </a:lvl3pPr>
            <a:lvl4pPr algn="l" rtl="0" eaLnBrk="0" fontAlgn="base" hangingPunct="0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latin typeface="Tahoma" pitchFamily="34" charset="0"/>
              </a:defRPr>
            </a:lvl4pPr>
            <a:lvl5pPr algn="l" rtl="0" eaLnBrk="0" fontAlgn="base" hangingPunct="0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latin typeface="Tahoma" pitchFamily="34" charset="0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latin typeface="Tahoma" pitchFamily="34" charset="0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latin typeface="Tahoma" pitchFamily="34" charset="0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latin typeface="Tahoma" pitchFamily="34" charset="0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latin typeface="Tahoma" pitchFamily="34" charset="0"/>
              </a:defRPr>
            </a:lvl9pPr>
          </a:lstStyle>
          <a:p>
            <a:pPr lvl="0" eaLnBrk="1" hangingPunct="1"/>
            <a:r>
              <a:rPr lang="ru-RU" altLang="ru-RU" sz="3600" b="1">
                <a:solidFill>
                  <a:schemeClr val="hlink"/>
                </a:solidFill>
              </a:rPr>
              <a:t>Критерии оценивания проекта</a:t>
            </a:r>
            <a:br>
              <a:rPr lang="ru-RU" altLang="ru-RU" sz="3600" b="1">
                <a:solidFill>
                  <a:schemeClr val="hlink"/>
                </a:solidFill>
              </a:rPr>
            </a:br>
            <a:r>
              <a:rPr lang="ru-RU" altLang="ru-RU" sz="3600" b="1">
                <a:solidFill>
                  <a:schemeClr val="hlink"/>
                </a:solidFill>
              </a:rPr>
              <a:t>(по М.А. Ступницкой)</a:t>
            </a:r>
            <a:br>
              <a:rPr lang="ru-RU" altLang="ru-RU" sz="3600" b="1">
                <a:solidFill>
                  <a:schemeClr val="hlink"/>
                </a:solidFill>
              </a:rPr>
            </a:br>
            <a:endParaRPr lang="ru-RU" altLang="ru-RU" sz="3600" b="1">
              <a:solidFill>
                <a:schemeClr val="hlink"/>
              </a:solidFill>
            </a:endParaRPr>
          </a:p>
        </p:txBody>
      </p:sp>
      <p:graphicFrame>
        <p:nvGraphicFramePr>
          <p:cNvPr id="56323" name="Group 3"/>
          <p:cNvGraphicFramePr>
            <a:graphicFrameLocks noGrp="1"/>
          </p:cNvGraphicFramePr>
          <p:nvPr>
            <p:ph idx="4294967295"/>
          </p:nvPr>
        </p:nvGraphicFramePr>
        <p:xfrm>
          <a:off x="468312" y="1989138"/>
          <a:ext cx="8304212" cy="3700770"/>
        </p:xfrm>
        <a:graphic>
          <a:graphicData uri="http://schemas.openxmlformats.org/drawingml/2006/table">
            <a:tbl>
              <a:tblPr/>
              <a:tblGrid>
                <a:gridCol w="6654800"/>
                <a:gridCol w="1649412"/>
              </a:tblGrid>
              <a:tr h="639762">
                <a:tc gridSpan="2">
                  <a:txBody>
                    <a:bodyPr tIns="45715" bIns="45715">
                      <a:noAutofit/>
                    </a:bodyPr>
                    <a:lstStyle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ru-RU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ru-RU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ru-RU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ru-RU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ru-RU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lang="ru-RU" altLang="ru-RU" b="1" i="1">
                          <a:solidFill>
                            <a:schemeClr val="hlink"/>
                          </a:solidFill>
                          <a:latin typeface="Tahoma" pitchFamily="34" charset="0"/>
                          <a:ea typeface="Arial"/>
                        </a:rPr>
                        <a:t>Критерий 6.</a:t>
                      </a:r>
                      <a:r>
                        <a:rPr lang="ru-RU" altLang="ru-RU" b="1">
                          <a:solidFill>
                            <a:schemeClr val="hlink"/>
                          </a:solidFill>
                          <a:latin typeface="Tahoma" pitchFamily="34" charset="0"/>
                          <a:ea typeface="Arial"/>
                        </a:rPr>
                        <a:t> Качество проведения презентации (максимум 3 балла)</a:t>
                      </a:r>
                      <a:r>
                        <a:rPr lang="ru-RU" altLang="ru-RU" b="1" i="1">
                          <a:solidFill>
                            <a:schemeClr val="hlink"/>
                          </a:solidFill>
                          <a:latin typeface="Tahoma" pitchFamily="34" charset="0"/>
                          <a:ea typeface="Arial"/>
                        </a:rPr>
                        <a:t> </a:t>
                      </a:r>
                      <a:endParaRPr lang="ru-RU" altLang="ru-RU" b="1">
                        <a:solidFill>
                          <a:schemeClr val="hlink"/>
                        </a:solidFill>
                        <a:latin typeface="Tahoma" pitchFamily="34" charset="0"/>
                        <a:ea typeface="Arial"/>
                      </a:endParaRPr>
                    </a:p>
                  </a:txBody>
                  <a:tcPr marT="45715" marB="45715">
                    <a:lnL w="12700">
                      <a:solidFill>
                        <a:schemeClr val="tx1"/>
                      </a:solidFill>
                      <a:miter lim="800000"/>
                    </a:lnL>
                    <a:lnR w="12700">
                      <a:solidFill>
                        <a:schemeClr val="tx1"/>
                      </a:solidFill>
                      <a:miter lim="800000"/>
                    </a:lnR>
                    <a:lnT w="12700">
                      <a:solidFill>
                        <a:schemeClr val="tx1"/>
                      </a:solidFill>
                      <a:miter lim="800000"/>
                    </a:lnT>
                    <a:lnB w="38100">
                      <a:solidFill>
                        <a:schemeClr val="tx1"/>
                      </a:solidFill>
                      <a:miter lim="800000"/>
                    </a:lnB>
                    <a:solidFill>
                      <a:schemeClr val="accent1"/>
                    </a:solidFill>
                  </a:tcPr>
                </a:tc>
                <a:tc hMerge="1">
                  <a:txBody>
                    <a:bodyPr/>
                    <a:lstStyle/>
                    <a:p/>
                  </a:txBody>
                  <a:tcPr>
                    <a:lnR w="12700">
                      <a:miter lim="800000"/>
                    </a:lnR>
                    <a:lnT w="12700">
                      <a:solidFill>
                        <a:schemeClr val="tx1"/>
                      </a:solidFill>
                      <a:miter lim="800000"/>
                    </a:lnT>
                    <a:lnB w="38100">
                      <a:solidFill>
                        <a:schemeClr val="tx1"/>
                      </a:solidFill>
                      <a:miter lim="800000"/>
                    </a:lnB>
                  </a:tcPr>
                </a:tc>
              </a:tr>
              <a:tr h="536575">
                <a:tc>
                  <a:txBody>
                    <a:bodyPr lIns="47625" tIns="47620" rIns="47625" bIns="47620">
                      <a:noAutofit/>
                    </a:bodyPr>
                    <a:lstStyle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ru-RU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ru-RU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ru-RU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ru-RU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ru-RU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</a:defRPr>
                      </a:lvl5pPr>
                    </a:lstStyle>
                    <a:p>
                      <a:pPr marL="0" lvl="0" indent="0" eaLnBrk="1" hangingPunct="1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altLang="ru-RU">
                          <a:solidFill>
                            <a:srgbClr val="000000"/>
                          </a:solidFill>
                          <a:latin typeface="Tahoma" pitchFamily="34" charset="0"/>
                          <a:ea typeface="Times New Roman" pitchFamily="18" charset="0"/>
                        </a:rPr>
                        <a:t> </a:t>
                      </a:r>
                      <a:r>
                        <a:rPr lang="ru-RU" altLang="ru-RU">
                          <a:solidFill>
                            <a:srgbClr val="000000"/>
                          </a:solidFill>
                          <a:latin typeface="Tahoma" pitchFamily="34" charset="0"/>
                          <a:ea typeface="Arial"/>
                        </a:rPr>
                        <a:t>    Презентация не проведена</a:t>
                      </a:r>
                      <a:endParaRPr lang="ru-RU" altLang="ru-RU">
                        <a:solidFill>
                          <a:srgbClr val="000000"/>
                        </a:solidFill>
                        <a:latin typeface="Tahoma" pitchFamily="34" charset="0"/>
                        <a:ea typeface="Calibri" pitchFamily="34" charset="0"/>
                      </a:endParaRPr>
                    </a:p>
                  </a:txBody>
                  <a:tcPr marL="47625" marR="47625" marT="47620" marB="47620">
                    <a:lnL w="12700">
                      <a:solidFill>
                        <a:schemeClr val="tx1"/>
                      </a:solidFill>
                      <a:miter lim="800000"/>
                    </a:lnL>
                    <a:lnR w="12700">
                      <a:solidFill>
                        <a:schemeClr val="tx1"/>
                      </a:solidFill>
                      <a:miter lim="800000"/>
                    </a:lnR>
                    <a:lnT w="38100">
                      <a:solidFill>
                        <a:schemeClr val="tx1"/>
                      </a:solidFill>
                      <a:miter lim="800000"/>
                    </a:lnT>
                    <a:lnB w="12700">
                      <a:solidFill>
                        <a:schemeClr val="tx1"/>
                      </a:solidFill>
                      <a:miter lim="800000"/>
                    </a:lnB>
                    <a:solidFill>
                      <a:srgbClr val="D8EECE"/>
                    </a:solidFill>
                  </a:tcPr>
                </a:tc>
                <a:tc>
                  <a:txBody>
                    <a:bodyPr tIns="45715" bIns="45715">
                      <a:noAutofit/>
                    </a:bodyPr>
                    <a:lstStyle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ru-RU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ru-RU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ru-RU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ru-RU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ru-RU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lang="ru-RU" altLang="ru-RU" sz="2400">
                          <a:solidFill>
                            <a:srgbClr val="000000"/>
                          </a:solidFill>
                          <a:latin typeface="Tahoma" pitchFamily="34" charset="0"/>
                          <a:ea typeface="Arial"/>
                        </a:rPr>
                        <a:t>0</a:t>
                      </a:r>
                      <a:endParaRPr lang="ru-RU" altLang="ru-RU" sz="2400">
                        <a:solidFill>
                          <a:srgbClr val="000000"/>
                        </a:solidFill>
                        <a:latin typeface="Tahoma" pitchFamily="34" charset="0"/>
                        <a:ea typeface="Arial"/>
                      </a:endParaRPr>
                    </a:p>
                  </a:txBody>
                  <a:tcPr marT="45715" marB="45715">
                    <a:lnL w="12700">
                      <a:solidFill>
                        <a:schemeClr val="tx1"/>
                      </a:solidFill>
                      <a:miter lim="800000"/>
                    </a:lnL>
                    <a:lnR w="12700">
                      <a:solidFill>
                        <a:schemeClr val="tx1"/>
                      </a:solidFill>
                      <a:miter lim="800000"/>
                    </a:lnR>
                    <a:lnT w="38100">
                      <a:solidFill>
                        <a:schemeClr val="tx1"/>
                      </a:solidFill>
                      <a:miter lim="800000"/>
                    </a:lnT>
                    <a:lnB w="12700">
                      <a:solidFill>
                        <a:schemeClr val="tx1"/>
                      </a:solidFill>
                      <a:miter lim="800000"/>
                    </a:lnB>
                    <a:solidFill>
                      <a:srgbClr val="D8EECE"/>
                    </a:solidFill>
                  </a:tcPr>
                </a:tc>
              </a:tr>
              <a:tr h="804862">
                <a:tc>
                  <a:txBody>
                    <a:bodyPr tIns="45715" bIns="45715">
                      <a:noAutofit/>
                    </a:bodyPr>
                    <a:lstStyle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ru-RU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ru-RU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ru-RU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ru-RU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ru-RU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</a:defRPr>
                      </a:lvl5pPr>
                    </a:lstStyle>
                    <a:p>
                      <a:pPr marL="0" lvl="0" indent="0" eaLnBrk="1" hangingPunct="1"/>
                      <a:r>
                        <a:rPr lang="ru-RU" altLang="ru-RU">
                          <a:solidFill>
                            <a:srgbClr val="000000"/>
                          </a:solidFill>
                          <a:latin typeface="Tahoma" pitchFamily="34" charset="0"/>
                          <a:ea typeface="Arial"/>
                        </a:rPr>
                        <a:t>    Материал изложен с учетом регламента, однако автору не удалось заинтересовать аудиторию</a:t>
                      </a:r>
                      <a:endParaRPr lang="ru-RU" altLang="ru-RU">
                        <a:solidFill>
                          <a:srgbClr val="000000"/>
                        </a:solidFill>
                        <a:latin typeface="Tahoma" pitchFamily="34" charset="0"/>
                        <a:ea typeface="Arial"/>
                      </a:endParaRPr>
                    </a:p>
                  </a:txBody>
                  <a:tcPr marT="45715" marB="45715">
                    <a:lnL w="12700">
                      <a:solidFill>
                        <a:schemeClr val="tx1"/>
                      </a:solidFill>
                      <a:miter lim="800000"/>
                    </a:lnL>
                    <a:lnR w="12700">
                      <a:solidFill>
                        <a:schemeClr val="tx1"/>
                      </a:solidFill>
                      <a:miter lim="800000"/>
                    </a:lnR>
                    <a:lnT w="12700">
                      <a:solidFill>
                        <a:schemeClr val="tx1"/>
                      </a:solidFill>
                      <a:miter lim="800000"/>
                    </a:lnT>
                    <a:lnB w="12700">
                      <a:solidFill>
                        <a:schemeClr val="tx1"/>
                      </a:solidFill>
                      <a:miter lim="800000"/>
                    </a:lnB>
                    <a:solidFill>
                      <a:srgbClr val="ECF7E8"/>
                    </a:solidFill>
                  </a:tcPr>
                </a:tc>
                <a:tc>
                  <a:txBody>
                    <a:bodyPr tIns="45715" bIns="45715">
                      <a:noAutofit/>
                    </a:bodyPr>
                    <a:lstStyle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ru-RU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ru-RU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ru-RU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ru-RU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ru-RU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lang="ru-RU" altLang="ru-RU" sz="2400">
                          <a:solidFill>
                            <a:srgbClr val="000000"/>
                          </a:solidFill>
                          <a:latin typeface="Tahoma" pitchFamily="34" charset="0"/>
                          <a:ea typeface="Arial"/>
                        </a:rPr>
                        <a:t>1</a:t>
                      </a:r>
                      <a:endParaRPr lang="ru-RU" altLang="ru-RU" sz="2400">
                        <a:solidFill>
                          <a:srgbClr val="000000"/>
                        </a:solidFill>
                        <a:latin typeface="Tahoma" pitchFamily="34" charset="0"/>
                        <a:ea typeface="Arial"/>
                      </a:endParaRPr>
                    </a:p>
                  </a:txBody>
                  <a:tcPr marT="45715" marB="45715">
                    <a:lnL w="12700">
                      <a:solidFill>
                        <a:schemeClr val="tx1"/>
                      </a:solidFill>
                      <a:miter lim="800000"/>
                    </a:lnL>
                    <a:lnR w="12700">
                      <a:solidFill>
                        <a:schemeClr val="tx1"/>
                      </a:solidFill>
                      <a:miter lim="800000"/>
                    </a:lnR>
                    <a:lnT w="12700">
                      <a:solidFill>
                        <a:schemeClr val="tx1"/>
                      </a:solidFill>
                      <a:miter lim="800000"/>
                    </a:lnT>
                    <a:lnB w="12700">
                      <a:solidFill>
                        <a:schemeClr val="tx1"/>
                      </a:solidFill>
                      <a:miter lim="800000"/>
                    </a:lnB>
                    <a:solidFill>
                      <a:srgbClr val="ECF7E8"/>
                    </a:solidFill>
                  </a:tcPr>
                </a:tc>
              </a:tr>
              <a:tr h="804862">
                <a:tc>
                  <a:txBody>
                    <a:bodyPr tIns="45715" bIns="45715">
                      <a:noAutofit/>
                    </a:bodyPr>
                    <a:lstStyle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ru-RU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ru-RU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ru-RU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ru-RU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ru-RU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</a:defRPr>
                      </a:lvl5pPr>
                    </a:lstStyle>
                    <a:p>
                      <a:pPr marL="0" lvl="0" indent="0" eaLnBrk="1" hangingPunct="1"/>
                      <a:r>
                        <a:rPr lang="ru-RU" altLang="ru-RU">
                          <a:solidFill>
                            <a:srgbClr val="000000"/>
                          </a:solidFill>
                          <a:latin typeface="Tahoma" pitchFamily="34" charset="0"/>
                          <a:ea typeface="Arial"/>
                        </a:rPr>
                        <a:t> Автору удалось вызвать интерес аудитории, но он вышел за рамки регламента</a:t>
                      </a:r>
                      <a:endParaRPr lang="ru-RU" altLang="ru-RU">
                        <a:solidFill>
                          <a:srgbClr val="000000"/>
                        </a:solidFill>
                        <a:latin typeface="Tahoma" pitchFamily="34" charset="0"/>
                        <a:ea typeface="Arial"/>
                      </a:endParaRPr>
                    </a:p>
                  </a:txBody>
                  <a:tcPr marT="45715" marB="45715">
                    <a:lnL w="12700">
                      <a:solidFill>
                        <a:schemeClr val="tx1"/>
                      </a:solidFill>
                      <a:miter lim="800000"/>
                    </a:lnL>
                    <a:lnR w="12700">
                      <a:solidFill>
                        <a:schemeClr val="tx1"/>
                      </a:solidFill>
                      <a:miter lim="800000"/>
                    </a:lnR>
                    <a:lnT w="12700">
                      <a:solidFill>
                        <a:schemeClr val="tx1"/>
                      </a:solidFill>
                      <a:miter lim="800000"/>
                    </a:lnT>
                    <a:lnB w="12700">
                      <a:solidFill>
                        <a:schemeClr val="tx1"/>
                      </a:solidFill>
                      <a:miter lim="800000"/>
                    </a:lnB>
                    <a:solidFill>
                      <a:srgbClr val="D8EECE"/>
                    </a:solidFill>
                  </a:tcPr>
                </a:tc>
                <a:tc>
                  <a:txBody>
                    <a:bodyPr tIns="45715" bIns="45715">
                      <a:noAutofit/>
                    </a:bodyPr>
                    <a:lstStyle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ru-RU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ru-RU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ru-RU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ru-RU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ru-RU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lang="ru-RU" altLang="ru-RU" sz="2400">
                          <a:solidFill>
                            <a:srgbClr val="000000"/>
                          </a:solidFill>
                          <a:latin typeface="Tahoma" pitchFamily="34" charset="0"/>
                          <a:ea typeface="Arial"/>
                        </a:rPr>
                        <a:t>2</a:t>
                      </a:r>
                      <a:endParaRPr lang="ru-RU" altLang="ru-RU" sz="2400">
                        <a:solidFill>
                          <a:srgbClr val="000000"/>
                        </a:solidFill>
                        <a:latin typeface="Tahoma" pitchFamily="34" charset="0"/>
                        <a:ea typeface="Arial"/>
                      </a:endParaRPr>
                    </a:p>
                  </a:txBody>
                  <a:tcPr marT="45715" marB="45715">
                    <a:lnL w="12700">
                      <a:solidFill>
                        <a:schemeClr val="tx1"/>
                      </a:solidFill>
                      <a:miter lim="800000"/>
                    </a:lnL>
                    <a:lnR w="12700">
                      <a:solidFill>
                        <a:schemeClr val="tx1"/>
                      </a:solidFill>
                      <a:miter lim="800000"/>
                    </a:lnR>
                    <a:lnT w="12700">
                      <a:solidFill>
                        <a:schemeClr val="tx1"/>
                      </a:solidFill>
                      <a:miter lim="800000"/>
                    </a:lnT>
                    <a:lnB w="12700">
                      <a:solidFill>
                        <a:schemeClr val="tx1"/>
                      </a:solidFill>
                      <a:miter lim="800000"/>
                    </a:lnB>
                    <a:solidFill>
                      <a:srgbClr val="D8EECE"/>
                    </a:solidFill>
                  </a:tcPr>
                </a:tc>
              </a:tr>
              <a:tr h="914400">
                <a:tc>
                  <a:txBody>
                    <a:bodyPr lIns="47625" tIns="47620" rIns="47625" bIns="47620">
                      <a:noAutofit/>
                    </a:bodyPr>
                    <a:lstStyle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ru-RU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ru-RU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ru-RU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ru-RU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ru-RU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</a:defRPr>
                      </a:lvl5pPr>
                    </a:lstStyle>
                    <a:p>
                      <a:pPr marL="0" lvl="0" indent="0" eaLnBrk="1" hangingPunct="1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altLang="ru-RU">
                          <a:solidFill>
                            <a:srgbClr val="000000"/>
                          </a:solidFill>
                          <a:latin typeface="Tahoma" pitchFamily="34" charset="0"/>
                          <a:ea typeface="Times New Roman" pitchFamily="18" charset="0"/>
                        </a:rPr>
                        <a:t> </a:t>
                      </a:r>
                      <a:r>
                        <a:rPr lang="ru-RU" altLang="ru-RU">
                          <a:solidFill>
                            <a:srgbClr val="000000"/>
                          </a:solidFill>
                          <a:latin typeface="Tahoma" pitchFamily="34" charset="0"/>
                          <a:ea typeface="Arial"/>
                        </a:rPr>
                        <a:t>  Автору удалось вызвать интерес аудитории и уложиться в регламент</a:t>
                      </a:r>
                      <a:endParaRPr lang="ru-RU" altLang="ru-RU">
                        <a:solidFill>
                          <a:srgbClr val="000000"/>
                        </a:solidFill>
                        <a:latin typeface="Tahoma" pitchFamily="34" charset="0"/>
                        <a:ea typeface="Calibri" pitchFamily="34" charset="0"/>
                      </a:endParaRPr>
                    </a:p>
                  </a:txBody>
                  <a:tcPr marL="47625" marR="47625" marT="47620" marB="47620">
                    <a:lnL w="12700">
                      <a:solidFill>
                        <a:schemeClr val="tx1"/>
                      </a:solidFill>
                      <a:miter lim="800000"/>
                    </a:lnL>
                    <a:lnR w="12700">
                      <a:solidFill>
                        <a:schemeClr val="tx1"/>
                      </a:solidFill>
                      <a:miter lim="800000"/>
                    </a:lnR>
                    <a:lnT w="12700">
                      <a:solidFill>
                        <a:schemeClr val="tx1"/>
                      </a:solidFill>
                      <a:miter lim="800000"/>
                    </a:lnT>
                    <a:lnB w="12700">
                      <a:solidFill>
                        <a:schemeClr val="tx1"/>
                      </a:solidFill>
                      <a:miter lim="800000"/>
                    </a:lnB>
                    <a:solidFill>
                      <a:srgbClr val="ECF7E8"/>
                    </a:solidFill>
                  </a:tcPr>
                </a:tc>
                <a:tc>
                  <a:txBody>
                    <a:bodyPr tIns="45715" bIns="45715">
                      <a:noAutofit/>
                    </a:bodyPr>
                    <a:lstStyle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ru-RU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ru-RU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ru-RU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ru-RU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ru-RU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lang="ru-RU" altLang="ru-RU" sz="2400">
                          <a:solidFill>
                            <a:srgbClr val="000000"/>
                          </a:solidFill>
                          <a:latin typeface="Tahoma" pitchFamily="34" charset="0"/>
                          <a:ea typeface="Arial"/>
                        </a:rPr>
                        <a:t>3</a:t>
                      </a:r>
                      <a:endParaRPr lang="ru-RU" altLang="ru-RU" sz="2400">
                        <a:solidFill>
                          <a:srgbClr val="000000"/>
                        </a:solidFill>
                        <a:latin typeface="Tahoma" pitchFamily="34" charset="0"/>
                        <a:ea typeface="Arial"/>
                      </a:endParaRPr>
                    </a:p>
                  </a:txBody>
                  <a:tcPr marT="45715" marB="45715">
                    <a:lnL w="12700">
                      <a:solidFill>
                        <a:schemeClr val="tx1"/>
                      </a:solidFill>
                      <a:miter lim="800000"/>
                    </a:lnL>
                    <a:lnR w="12700">
                      <a:solidFill>
                        <a:schemeClr val="tx1"/>
                      </a:solidFill>
                      <a:miter lim="800000"/>
                    </a:lnR>
                    <a:lnT w="12700">
                      <a:solidFill>
                        <a:schemeClr val="tx1"/>
                      </a:solidFill>
                      <a:miter lim="800000"/>
                    </a:lnT>
                    <a:lnB w="12700">
                      <a:solidFill>
                        <a:schemeClr val="tx1"/>
                      </a:solidFill>
                      <a:miter lim="800000"/>
                    </a:lnB>
                    <a:solidFill>
                      <a:srgbClr val="ECF7E8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ransition/>
  <p:timing/>
</p:sld>
</file>

<file path=ppt/slides/slide54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57346" name="Заголовок 1"/>
          <p:cNvSpPr>
            <a:spLocks noGrp="1"/>
          </p:cNvSpPr>
          <p:nvPr>
            <p:ph type="title"/>
          </p:nvPr>
        </p:nvSpPr>
        <p:spPr>
          <a:xfrm>
            <a:off x="1150938" y="214313"/>
            <a:ext cx="7793037" cy="1462087"/>
          </a:xfrm>
          <a:prstGeom prst="rect">
            <a:avLst/>
          </a:prstGeom>
          <a:noFill/>
          <a:ln>
            <a:miter lim="800000"/>
          </a:ln>
        </p:spPr>
        <p:txBody>
          <a:bodyPr vert="horz" wrap="square" lIns="91440" tIns="45720" rIns="91440" bIns="45720" anchor="t" anchorCtr="0">
            <a:no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4400" b="0" i="0" u="none" baseline="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l" rtl="0" eaLnBrk="0" fontAlgn="base" hangingPunct="0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latin typeface="Tahoma" pitchFamily="34" charset="0"/>
              </a:defRPr>
            </a:lvl2pPr>
            <a:lvl3pPr algn="l" rtl="0" eaLnBrk="0" fontAlgn="base" hangingPunct="0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latin typeface="Tahoma" pitchFamily="34" charset="0"/>
              </a:defRPr>
            </a:lvl3pPr>
            <a:lvl4pPr algn="l" rtl="0" eaLnBrk="0" fontAlgn="base" hangingPunct="0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latin typeface="Tahoma" pitchFamily="34" charset="0"/>
              </a:defRPr>
            </a:lvl4pPr>
            <a:lvl5pPr algn="l" rtl="0" eaLnBrk="0" fontAlgn="base" hangingPunct="0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latin typeface="Tahoma" pitchFamily="34" charset="0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latin typeface="Tahoma" pitchFamily="34" charset="0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latin typeface="Tahoma" pitchFamily="34" charset="0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latin typeface="Tahoma" pitchFamily="34" charset="0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latin typeface="Tahoma" pitchFamily="34" charset="0"/>
              </a:defRPr>
            </a:lvl9pPr>
          </a:lstStyle>
          <a:p>
            <a:pPr lvl="0" eaLnBrk="1" hangingPunct="1"/>
            <a:r>
              <a:rPr lang="ru-RU" altLang="ru-RU" sz="3600" b="1">
                <a:solidFill>
                  <a:schemeClr val="hlink"/>
                </a:solidFill>
              </a:rPr>
              <a:t>Критерии оценивания проекта</a:t>
            </a:r>
            <a:br>
              <a:rPr lang="ru-RU" altLang="ru-RU" sz="3600" b="1">
                <a:solidFill>
                  <a:schemeClr val="hlink"/>
                </a:solidFill>
              </a:rPr>
            </a:br>
            <a:r>
              <a:rPr lang="ru-RU" altLang="ru-RU" sz="3600" b="1">
                <a:solidFill>
                  <a:schemeClr val="hlink"/>
                </a:solidFill>
              </a:rPr>
              <a:t>(по М.А. Ступницкой)</a:t>
            </a:r>
            <a:br>
              <a:rPr lang="ru-RU" altLang="ru-RU" sz="3600" b="1">
                <a:solidFill>
                  <a:schemeClr val="hlink"/>
                </a:solidFill>
              </a:rPr>
            </a:br>
            <a:endParaRPr lang="ru-RU" altLang="ru-RU" sz="3600" b="1">
              <a:solidFill>
                <a:schemeClr val="hlink"/>
              </a:solidFill>
            </a:endParaRPr>
          </a:p>
        </p:txBody>
      </p:sp>
      <p:graphicFrame>
        <p:nvGraphicFramePr>
          <p:cNvPr id="57347" name="Group 23"/>
          <p:cNvGraphicFramePr>
            <a:graphicFrameLocks noGrp="1"/>
          </p:cNvGraphicFramePr>
          <p:nvPr>
            <p:ph idx="4294967295"/>
          </p:nvPr>
        </p:nvGraphicFramePr>
        <p:xfrm>
          <a:off x="1000125" y="2286000"/>
          <a:ext cx="7772400" cy="3693504"/>
        </p:xfrm>
        <a:graphic>
          <a:graphicData uri="http://schemas.openxmlformats.org/drawingml/2006/table">
            <a:tbl>
              <a:tblPr/>
              <a:tblGrid>
                <a:gridCol w="6229350"/>
                <a:gridCol w="1543050"/>
              </a:tblGrid>
              <a:tr h="639762">
                <a:tc gridSpan="2">
                  <a:txBody>
                    <a:bodyPr tIns="45729" bIns="45729">
                      <a:noAutofit/>
                    </a:bodyPr>
                    <a:lstStyle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ru-RU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ru-RU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ru-RU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ru-RU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ru-RU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lang="ru-RU" altLang="ru-RU" b="1" i="1">
                          <a:solidFill>
                            <a:schemeClr val="hlink"/>
                          </a:solidFill>
                          <a:latin typeface="Tahoma" pitchFamily="34" charset="0"/>
                          <a:ea typeface="Arial"/>
                        </a:rPr>
                        <a:t>Критерий 7.</a:t>
                      </a:r>
                      <a:r>
                        <a:rPr lang="ru-RU" altLang="ru-RU" b="1">
                          <a:solidFill>
                            <a:schemeClr val="hlink"/>
                          </a:solidFill>
                          <a:latin typeface="Tahoma" pitchFamily="34" charset="0"/>
                          <a:ea typeface="Arial"/>
                        </a:rPr>
                        <a:t> Качество проектного продукта (максимум 3 балла)</a:t>
                      </a:r>
                      <a:r>
                        <a:rPr lang="ru-RU" altLang="ru-RU" b="1" i="1">
                          <a:solidFill>
                            <a:schemeClr val="hlink"/>
                          </a:solidFill>
                          <a:latin typeface="Tahoma" pitchFamily="34" charset="0"/>
                          <a:ea typeface="Arial"/>
                        </a:rPr>
                        <a:t> </a:t>
                      </a:r>
                      <a:endParaRPr lang="ru-RU" altLang="ru-RU" b="1">
                        <a:solidFill>
                          <a:schemeClr val="hlink"/>
                        </a:solidFill>
                        <a:latin typeface="Tahoma" pitchFamily="34" charset="0"/>
                        <a:ea typeface="Arial"/>
                      </a:endParaRPr>
                    </a:p>
                  </a:txBody>
                  <a:tcPr marT="45729" marB="45729">
                    <a:lnL w="12700">
                      <a:solidFill>
                        <a:schemeClr val="tx1"/>
                      </a:solidFill>
                      <a:miter lim="800000"/>
                    </a:lnL>
                    <a:lnR w="12700">
                      <a:solidFill>
                        <a:schemeClr val="tx1"/>
                      </a:solidFill>
                      <a:miter lim="800000"/>
                    </a:lnR>
                    <a:lnT w="12700">
                      <a:solidFill>
                        <a:schemeClr val="tx1"/>
                      </a:solidFill>
                      <a:miter lim="800000"/>
                    </a:lnT>
                    <a:lnB w="38100">
                      <a:solidFill>
                        <a:schemeClr val="tx1"/>
                      </a:solidFill>
                      <a:miter lim="800000"/>
                    </a:lnB>
                    <a:solidFill>
                      <a:schemeClr val="accent1"/>
                    </a:solidFill>
                  </a:tcPr>
                </a:tc>
                <a:tc hMerge="1">
                  <a:txBody>
                    <a:bodyPr/>
                    <a:lstStyle/>
                    <a:p/>
                  </a:txBody>
                  <a:tcPr>
                    <a:lnR w="12700">
                      <a:miter lim="800000"/>
                    </a:lnR>
                    <a:lnT w="12700">
                      <a:solidFill>
                        <a:schemeClr val="tx1"/>
                      </a:solidFill>
                      <a:miter lim="800000"/>
                    </a:lnT>
                    <a:lnB w="38100">
                      <a:solidFill>
                        <a:schemeClr val="tx1"/>
                      </a:solidFill>
                      <a:miter lim="800000"/>
                    </a:lnB>
                  </a:tcPr>
                </a:tc>
              </a:tr>
              <a:tr h="457200">
                <a:tc>
                  <a:txBody>
                    <a:bodyPr lIns="47625" tIns="47634" rIns="47625" bIns="47634">
                      <a:noAutofit/>
                    </a:bodyPr>
                    <a:lstStyle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ru-RU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ru-RU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ru-RU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ru-RU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ru-RU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</a:defRPr>
                      </a:lvl5pPr>
                    </a:lstStyle>
                    <a:p>
                      <a:pPr marL="0" lvl="0" indent="0" eaLnBrk="1" hangingPunct="1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altLang="ru-RU">
                          <a:solidFill>
                            <a:srgbClr val="000000"/>
                          </a:solidFill>
                          <a:latin typeface="Tahoma" pitchFamily="34" charset="0"/>
                          <a:ea typeface="Times New Roman" pitchFamily="18" charset="0"/>
                        </a:rPr>
                        <a:t> </a:t>
                      </a:r>
                      <a:r>
                        <a:rPr lang="ru-RU" altLang="ru-RU">
                          <a:solidFill>
                            <a:srgbClr val="000000"/>
                          </a:solidFill>
                          <a:latin typeface="Tahoma" pitchFamily="34" charset="0"/>
                          <a:ea typeface="Arial"/>
                        </a:rPr>
                        <a:t>Проектный продукт отсутствует</a:t>
                      </a:r>
                      <a:endParaRPr lang="ru-RU" altLang="ru-RU">
                        <a:solidFill>
                          <a:srgbClr val="000000"/>
                        </a:solidFill>
                        <a:latin typeface="Tahoma" pitchFamily="34" charset="0"/>
                        <a:ea typeface="Calibri" pitchFamily="34" charset="0"/>
                      </a:endParaRPr>
                    </a:p>
                  </a:txBody>
                  <a:tcPr marL="47625" marR="47625" marT="47634" marB="47634">
                    <a:lnL w="12700">
                      <a:solidFill>
                        <a:schemeClr val="tx1"/>
                      </a:solidFill>
                      <a:miter lim="800000"/>
                    </a:lnL>
                    <a:lnR w="12700">
                      <a:solidFill>
                        <a:schemeClr val="tx1"/>
                      </a:solidFill>
                      <a:miter lim="800000"/>
                    </a:lnR>
                    <a:lnT w="38100">
                      <a:solidFill>
                        <a:schemeClr val="tx1"/>
                      </a:solidFill>
                      <a:miter lim="800000"/>
                    </a:lnT>
                    <a:lnB w="12700">
                      <a:solidFill>
                        <a:schemeClr val="tx1"/>
                      </a:solidFill>
                      <a:miter lim="800000"/>
                    </a:lnB>
                    <a:solidFill>
                      <a:srgbClr val="D8EECE"/>
                    </a:solidFill>
                  </a:tcPr>
                </a:tc>
                <a:tc>
                  <a:txBody>
                    <a:bodyPr tIns="45729" bIns="45729">
                      <a:noAutofit/>
                    </a:bodyPr>
                    <a:lstStyle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ru-RU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ru-RU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ru-RU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ru-RU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ru-RU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lang="ru-RU" altLang="ru-RU" sz="2400">
                          <a:solidFill>
                            <a:srgbClr val="000000"/>
                          </a:solidFill>
                          <a:latin typeface="Tahoma" pitchFamily="34" charset="0"/>
                          <a:ea typeface="Arial"/>
                        </a:rPr>
                        <a:t>0</a:t>
                      </a:r>
                      <a:endParaRPr lang="ru-RU" altLang="ru-RU" sz="2400">
                        <a:solidFill>
                          <a:srgbClr val="000000"/>
                        </a:solidFill>
                        <a:latin typeface="Tahoma" pitchFamily="34" charset="0"/>
                        <a:ea typeface="Arial"/>
                      </a:endParaRPr>
                    </a:p>
                  </a:txBody>
                  <a:tcPr marT="45729" marB="45729">
                    <a:lnL w="12700">
                      <a:solidFill>
                        <a:schemeClr val="tx1"/>
                      </a:solidFill>
                      <a:miter lim="800000"/>
                    </a:lnL>
                    <a:lnR w="12700">
                      <a:solidFill>
                        <a:schemeClr val="tx1"/>
                      </a:solidFill>
                      <a:miter lim="800000"/>
                    </a:lnR>
                    <a:lnT w="38100">
                      <a:solidFill>
                        <a:schemeClr val="tx1"/>
                      </a:solidFill>
                      <a:miter lim="800000"/>
                    </a:lnT>
                    <a:lnB w="12700">
                      <a:solidFill>
                        <a:schemeClr val="tx1"/>
                      </a:solidFill>
                      <a:miter lim="800000"/>
                    </a:lnB>
                    <a:solidFill>
                      <a:srgbClr val="D8EECE"/>
                    </a:solidFill>
                  </a:tcPr>
                </a:tc>
              </a:tr>
              <a:tr h="914400">
                <a:tc>
                  <a:txBody>
                    <a:bodyPr tIns="45729" bIns="45729">
                      <a:noAutofit/>
                    </a:bodyPr>
                    <a:lstStyle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ru-RU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ru-RU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ru-RU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ru-RU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ru-RU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</a:defRPr>
                      </a:lvl5pPr>
                    </a:lstStyle>
                    <a:p>
                      <a:pPr marL="0" lvl="0" indent="0" eaLnBrk="1" hangingPunct="1"/>
                      <a:r>
                        <a:rPr lang="ru-RU" altLang="ru-RU">
                          <a:solidFill>
                            <a:srgbClr val="000000"/>
                          </a:solidFill>
                          <a:latin typeface="Tahoma" pitchFamily="34" charset="0"/>
                          <a:ea typeface="Arial"/>
                        </a:rPr>
                        <a:t> Проектный продукт не соответствует требованиям качества (эстетика, удобство использования, соответствие заявленным целям)</a:t>
                      </a:r>
                      <a:endParaRPr lang="ru-RU" altLang="ru-RU">
                        <a:solidFill>
                          <a:srgbClr val="000000"/>
                        </a:solidFill>
                        <a:latin typeface="Tahoma" pitchFamily="34" charset="0"/>
                        <a:ea typeface="Arial"/>
                      </a:endParaRPr>
                    </a:p>
                  </a:txBody>
                  <a:tcPr marT="45729" marB="45729">
                    <a:lnL w="12700">
                      <a:solidFill>
                        <a:schemeClr val="tx1"/>
                      </a:solidFill>
                      <a:miter lim="800000"/>
                    </a:lnL>
                    <a:lnR w="12700">
                      <a:solidFill>
                        <a:schemeClr val="tx1"/>
                      </a:solidFill>
                      <a:miter lim="800000"/>
                    </a:lnR>
                    <a:lnT w="12700">
                      <a:solidFill>
                        <a:schemeClr val="tx1"/>
                      </a:solidFill>
                      <a:miter lim="800000"/>
                    </a:lnT>
                    <a:lnB w="12700">
                      <a:solidFill>
                        <a:schemeClr val="tx1"/>
                      </a:solidFill>
                      <a:miter lim="800000"/>
                    </a:lnB>
                    <a:solidFill>
                      <a:srgbClr val="ECF7E8"/>
                    </a:solidFill>
                  </a:tcPr>
                </a:tc>
                <a:tc>
                  <a:txBody>
                    <a:bodyPr tIns="45729" bIns="45729">
                      <a:noAutofit/>
                    </a:bodyPr>
                    <a:lstStyle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ru-RU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ru-RU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ru-RU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ru-RU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ru-RU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lang="ru-RU" altLang="ru-RU" sz="2400">
                          <a:solidFill>
                            <a:srgbClr val="000000"/>
                          </a:solidFill>
                          <a:latin typeface="Tahoma" pitchFamily="34" charset="0"/>
                          <a:ea typeface="Arial"/>
                        </a:rPr>
                        <a:t>1</a:t>
                      </a:r>
                      <a:endParaRPr lang="ru-RU" altLang="ru-RU" sz="2400">
                        <a:solidFill>
                          <a:srgbClr val="000000"/>
                        </a:solidFill>
                        <a:latin typeface="Tahoma" pitchFamily="34" charset="0"/>
                        <a:ea typeface="Arial"/>
                      </a:endParaRPr>
                    </a:p>
                  </a:txBody>
                  <a:tcPr marT="45729" marB="45729">
                    <a:lnL w="12700">
                      <a:solidFill>
                        <a:schemeClr val="tx1"/>
                      </a:solidFill>
                      <a:miter lim="800000"/>
                    </a:lnL>
                    <a:lnR w="12700">
                      <a:solidFill>
                        <a:schemeClr val="tx1"/>
                      </a:solidFill>
                      <a:miter lim="800000"/>
                    </a:lnR>
                    <a:lnT w="12700">
                      <a:solidFill>
                        <a:schemeClr val="tx1"/>
                      </a:solidFill>
                      <a:miter lim="800000"/>
                    </a:lnT>
                    <a:lnB w="12700">
                      <a:solidFill>
                        <a:schemeClr val="tx1"/>
                      </a:solidFill>
                      <a:miter lim="800000"/>
                    </a:lnB>
                    <a:solidFill>
                      <a:srgbClr val="ECF7E8"/>
                    </a:solidFill>
                  </a:tcPr>
                </a:tc>
              </a:tr>
              <a:tr h="639762">
                <a:tc>
                  <a:txBody>
                    <a:bodyPr tIns="45729" bIns="45729">
                      <a:noAutofit/>
                    </a:bodyPr>
                    <a:lstStyle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ru-RU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ru-RU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ru-RU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ru-RU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ru-RU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</a:defRPr>
                      </a:lvl5pPr>
                    </a:lstStyle>
                    <a:p>
                      <a:pPr marL="0" lvl="0" indent="0" eaLnBrk="1" hangingPunct="1"/>
                      <a:r>
                        <a:rPr lang="ru-RU" altLang="ru-RU">
                          <a:solidFill>
                            <a:srgbClr val="000000"/>
                          </a:solidFill>
                          <a:latin typeface="Tahoma" pitchFamily="34" charset="0"/>
                          <a:ea typeface="Arial"/>
                        </a:rPr>
                        <a:t>  Продукт не полностью соответствует требованиям качества</a:t>
                      </a:r>
                      <a:endParaRPr lang="ru-RU" altLang="ru-RU">
                        <a:solidFill>
                          <a:srgbClr val="000000"/>
                        </a:solidFill>
                        <a:latin typeface="Tahoma" pitchFamily="34" charset="0"/>
                        <a:ea typeface="Arial"/>
                      </a:endParaRPr>
                    </a:p>
                  </a:txBody>
                  <a:tcPr marT="45729" marB="45729">
                    <a:lnL w="12700">
                      <a:solidFill>
                        <a:schemeClr val="tx1"/>
                      </a:solidFill>
                      <a:miter lim="800000"/>
                    </a:lnL>
                    <a:lnR w="12700">
                      <a:solidFill>
                        <a:schemeClr val="tx1"/>
                      </a:solidFill>
                      <a:miter lim="800000"/>
                    </a:lnR>
                    <a:lnT w="12700">
                      <a:solidFill>
                        <a:schemeClr val="tx1"/>
                      </a:solidFill>
                      <a:miter lim="800000"/>
                    </a:lnT>
                    <a:lnB w="12700">
                      <a:solidFill>
                        <a:schemeClr val="tx1"/>
                      </a:solidFill>
                      <a:miter lim="800000"/>
                    </a:lnB>
                    <a:solidFill>
                      <a:srgbClr val="D8EECE"/>
                    </a:solidFill>
                  </a:tcPr>
                </a:tc>
                <a:tc>
                  <a:txBody>
                    <a:bodyPr tIns="45729" bIns="45729">
                      <a:noAutofit/>
                    </a:bodyPr>
                    <a:lstStyle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ru-RU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ru-RU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ru-RU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ru-RU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ru-RU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lang="ru-RU" altLang="ru-RU" sz="2400">
                          <a:solidFill>
                            <a:srgbClr val="000000"/>
                          </a:solidFill>
                          <a:latin typeface="Tahoma" pitchFamily="34" charset="0"/>
                          <a:ea typeface="Arial"/>
                        </a:rPr>
                        <a:t>2</a:t>
                      </a:r>
                      <a:endParaRPr lang="ru-RU" altLang="ru-RU" sz="2400">
                        <a:solidFill>
                          <a:srgbClr val="000000"/>
                        </a:solidFill>
                        <a:latin typeface="Tahoma" pitchFamily="34" charset="0"/>
                        <a:ea typeface="Arial"/>
                      </a:endParaRPr>
                    </a:p>
                  </a:txBody>
                  <a:tcPr marT="45729" marB="45729">
                    <a:lnL w="12700">
                      <a:solidFill>
                        <a:schemeClr val="tx1"/>
                      </a:solidFill>
                      <a:miter lim="800000"/>
                    </a:lnL>
                    <a:lnR w="12700">
                      <a:solidFill>
                        <a:schemeClr val="tx1"/>
                      </a:solidFill>
                      <a:miter lim="800000"/>
                    </a:lnR>
                    <a:lnT w="12700">
                      <a:solidFill>
                        <a:schemeClr val="tx1"/>
                      </a:solidFill>
                      <a:miter lim="800000"/>
                    </a:lnT>
                    <a:lnB w="12700">
                      <a:solidFill>
                        <a:schemeClr val="tx1"/>
                      </a:solidFill>
                      <a:miter lim="800000"/>
                    </a:lnB>
                    <a:solidFill>
                      <a:srgbClr val="D8EECE"/>
                    </a:solidFill>
                  </a:tcPr>
                </a:tc>
              </a:tr>
              <a:tr h="1041400">
                <a:tc>
                  <a:txBody>
                    <a:bodyPr lIns="47625" tIns="47634" rIns="47625" bIns="47634">
                      <a:noAutofit/>
                    </a:bodyPr>
                    <a:lstStyle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ru-RU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ru-RU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ru-RU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ru-RU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ru-RU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</a:defRPr>
                      </a:lvl5pPr>
                    </a:lstStyle>
                    <a:p>
                      <a:pPr marL="0" lvl="0" indent="0" eaLnBrk="1" hangingPunct="1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altLang="ru-RU">
                          <a:solidFill>
                            <a:srgbClr val="000000"/>
                          </a:solidFill>
                          <a:latin typeface="Tahoma" pitchFamily="34" charset="0"/>
                          <a:ea typeface="Times New Roman" pitchFamily="18" charset="0"/>
                        </a:rPr>
                        <a:t> </a:t>
                      </a:r>
                      <a:r>
                        <a:rPr lang="ru-RU" altLang="ru-RU">
                          <a:solidFill>
                            <a:srgbClr val="000000"/>
                          </a:solidFill>
                          <a:latin typeface="Tahoma" pitchFamily="34" charset="0"/>
                          <a:ea typeface="Arial"/>
                        </a:rPr>
                        <a:t>   Продукт полностью соответствует требованиям качества (эстетичен, удобен в использовании, соответствует заявленным целям)</a:t>
                      </a:r>
                      <a:endParaRPr lang="ru-RU" altLang="ru-RU">
                        <a:solidFill>
                          <a:srgbClr val="000000"/>
                        </a:solidFill>
                        <a:latin typeface="Tahoma" pitchFamily="34" charset="0"/>
                        <a:ea typeface="Calibri" pitchFamily="34" charset="0"/>
                      </a:endParaRPr>
                    </a:p>
                  </a:txBody>
                  <a:tcPr marL="47625" marR="47625" marT="47634" marB="47634">
                    <a:lnL w="12700">
                      <a:solidFill>
                        <a:schemeClr val="tx1"/>
                      </a:solidFill>
                      <a:miter lim="800000"/>
                    </a:lnL>
                    <a:lnR w="12700">
                      <a:solidFill>
                        <a:schemeClr val="tx1"/>
                      </a:solidFill>
                      <a:miter lim="800000"/>
                    </a:lnR>
                    <a:lnT w="12700">
                      <a:solidFill>
                        <a:schemeClr val="tx1"/>
                      </a:solidFill>
                      <a:miter lim="800000"/>
                    </a:lnT>
                    <a:lnB w="12700">
                      <a:solidFill>
                        <a:schemeClr val="tx1"/>
                      </a:solidFill>
                      <a:miter lim="800000"/>
                    </a:lnB>
                    <a:solidFill>
                      <a:srgbClr val="ECF7E8"/>
                    </a:solidFill>
                  </a:tcPr>
                </a:tc>
                <a:tc>
                  <a:txBody>
                    <a:bodyPr tIns="45729" bIns="45729">
                      <a:noAutofit/>
                    </a:bodyPr>
                    <a:lstStyle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ru-RU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ru-RU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ru-RU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ru-RU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ru-RU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lang="ru-RU" altLang="ru-RU" sz="2400">
                          <a:solidFill>
                            <a:srgbClr val="000000"/>
                          </a:solidFill>
                          <a:latin typeface="Tahoma" pitchFamily="34" charset="0"/>
                          <a:ea typeface="Arial"/>
                        </a:rPr>
                        <a:t>3</a:t>
                      </a:r>
                      <a:endParaRPr lang="ru-RU" altLang="ru-RU" sz="2400">
                        <a:solidFill>
                          <a:srgbClr val="000000"/>
                        </a:solidFill>
                        <a:latin typeface="Tahoma" pitchFamily="34" charset="0"/>
                        <a:ea typeface="Arial"/>
                      </a:endParaRPr>
                    </a:p>
                  </a:txBody>
                  <a:tcPr marT="45729" marB="45729">
                    <a:lnL w="12700">
                      <a:solidFill>
                        <a:schemeClr val="tx1"/>
                      </a:solidFill>
                      <a:miter lim="800000"/>
                    </a:lnL>
                    <a:lnR w="12700">
                      <a:solidFill>
                        <a:schemeClr val="tx1"/>
                      </a:solidFill>
                      <a:miter lim="800000"/>
                    </a:lnR>
                    <a:lnT w="12700">
                      <a:solidFill>
                        <a:schemeClr val="tx1"/>
                      </a:solidFill>
                      <a:miter lim="800000"/>
                    </a:lnT>
                    <a:lnB w="12700">
                      <a:solidFill>
                        <a:schemeClr val="tx1"/>
                      </a:solidFill>
                      <a:miter lim="800000"/>
                    </a:lnB>
                    <a:solidFill>
                      <a:srgbClr val="ECF7E8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ransition/>
  <p:timing/>
</p:sld>
</file>

<file path=ppt/slides/slide55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58370" name="Заголовок 1"/>
          <p:cNvSpPr>
            <a:spLocks noGrp="1"/>
          </p:cNvSpPr>
          <p:nvPr>
            <p:ph type="title"/>
          </p:nvPr>
        </p:nvSpPr>
        <p:spPr>
          <a:xfrm>
            <a:off x="1150938" y="214313"/>
            <a:ext cx="7793037" cy="1127125"/>
          </a:xfrm>
          <a:prstGeom prst="rect">
            <a:avLst/>
          </a:prstGeom>
          <a:noFill/>
          <a:ln>
            <a:miter lim="800000"/>
          </a:ln>
        </p:spPr>
        <p:txBody>
          <a:bodyPr vert="horz" wrap="square" lIns="91440" tIns="45720" rIns="91440" bIns="45720" anchor="t" anchorCtr="0">
            <a:no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4400" b="0" i="0" u="none" baseline="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l" rtl="0" eaLnBrk="0" fontAlgn="base" hangingPunct="0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latin typeface="Tahoma" pitchFamily="34" charset="0"/>
              </a:defRPr>
            </a:lvl2pPr>
            <a:lvl3pPr algn="l" rtl="0" eaLnBrk="0" fontAlgn="base" hangingPunct="0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latin typeface="Tahoma" pitchFamily="34" charset="0"/>
              </a:defRPr>
            </a:lvl3pPr>
            <a:lvl4pPr algn="l" rtl="0" eaLnBrk="0" fontAlgn="base" hangingPunct="0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latin typeface="Tahoma" pitchFamily="34" charset="0"/>
              </a:defRPr>
            </a:lvl4pPr>
            <a:lvl5pPr algn="l" rtl="0" eaLnBrk="0" fontAlgn="base" hangingPunct="0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latin typeface="Tahoma" pitchFamily="34" charset="0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latin typeface="Tahoma" pitchFamily="34" charset="0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latin typeface="Tahoma" pitchFamily="34" charset="0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latin typeface="Tahoma" pitchFamily="34" charset="0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latin typeface="Tahoma" pitchFamily="34" charset="0"/>
              </a:defRPr>
            </a:lvl9pPr>
          </a:lstStyle>
          <a:p>
            <a:pPr lvl="0" eaLnBrk="1" hangingPunct="1"/>
            <a:r>
              <a:rPr lang="ru-RU" altLang="ru-RU" sz="3200"/>
              <a:t>Программа </a:t>
            </a:r>
            <a:r>
              <a:rPr lang="en-US" altLang="ru-RU" sz="3200"/>
              <a:t>Intel</a:t>
            </a:r>
            <a:r>
              <a:rPr lang="ru-RU" altLang="ru-RU" sz="3200"/>
              <a:t> «Обучение для будущего»</a:t>
            </a:r>
            <a:r>
              <a:rPr lang="en-US" altLang="ru-RU" sz="3200"/>
              <a:t> www.intel.ru</a:t>
            </a:r>
            <a:endParaRPr lang="ru-RU" altLang="ru-RU" sz="3200"/>
          </a:p>
        </p:txBody>
      </p:sp>
      <p:pic>
        <p:nvPicPr>
          <p:cNvPr id="58371" name="Picture 2"/>
          <p:cNvPicPr>
            <a:picLocks noGrp="1" noChangeAspect="1"/>
          </p:cNvPicPr>
          <p:nvPr>
            <p:ph idx="1"/>
          </p:nvPr>
        </p:nvPicPr>
        <p:blipFill>
          <a:blip r:embed="rId2"/>
          <a:srcRect l="20404" t="2789" r="21556" b="2396"/>
          <a:stretch>
            <a:fillRect/>
          </a:stretch>
        </p:blipFill>
        <p:spPr>
          <a:xfrm>
            <a:off x="0" y="1268413"/>
            <a:ext cx="9144000" cy="5589587"/>
          </a:xfrm>
          <a:prstGeom prst="rect">
            <a:avLst/>
          </a:prstGeom>
          <a:noFill/>
          <a:ln>
            <a:miter lim="800000"/>
          </a:ln>
        </p:spPr>
      </p:pic>
    </p:spTree>
  </p:cSld>
  <p:clrMapOvr>
    <a:masterClrMapping/>
  </p:clrMapOvr>
  <p:transition/>
  <p:timing/>
</p:sld>
</file>

<file path=ppt/slides/slide56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59394" name="Заголовок 1"/>
          <p:cNvSpPr>
            <a:spLocks noGrp="1"/>
          </p:cNvSpPr>
          <p:nvPr>
            <p:ph type="title"/>
          </p:nvPr>
        </p:nvSpPr>
        <p:spPr>
          <a:xfrm>
            <a:off x="1150938" y="214313"/>
            <a:ext cx="7793037" cy="1462087"/>
          </a:xfrm>
          <a:prstGeom prst="rect">
            <a:avLst/>
          </a:prstGeom>
          <a:noFill/>
          <a:ln>
            <a:miter lim="800000"/>
          </a:ln>
        </p:spPr>
        <p:txBody>
          <a:bodyPr vert="horz" wrap="square" lIns="91440" tIns="45720" rIns="91440" bIns="45720" anchor="t" anchorCtr="0">
            <a:no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4400" b="0" i="0" u="none" baseline="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l" rtl="0" eaLnBrk="0" fontAlgn="base" hangingPunct="0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latin typeface="Tahoma" pitchFamily="34" charset="0"/>
              </a:defRPr>
            </a:lvl2pPr>
            <a:lvl3pPr algn="l" rtl="0" eaLnBrk="0" fontAlgn="base" hangingPunct="0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latin typeface="Tahoma" pitchFamily="34" charset="0"/>
              </a:defRPr>
            </a:lvl3pPr>
            <a:lvl4pPr algn="l" rtl="0" eaLnBrk="0" fontAlgn="base" hangingPunct="0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latin typeface="Tahoma" pitchFamily="34" charset="0"/>
              </a:defRPr>
            </a:lvl4pPr>
            <a:lvl5pPr algn="l" rtl="0" eaLnBrk="0" fontAlgn="base" hangingPunct="0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latin typeface="Tahoma" pitchFamily="34" charset="0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latin typeface="Tahoma" pitchFamily="34" charset="0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latin typeface="Tahoma" pitchFamily="34" charset="0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latin typeface="Tahoma" pitchFamily="34" charset="0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latin typeface="Tahoma" pitchFamily="34" charset="0"/>
              </a:defRPr>
            </a:lvl9pPr>
          </a:lstStyle>
          <a:p>
            <a:pPr lvl="0" eaLnBrk="1" hangingPunct="1"/>
            <a:r>
              <a:rPr lang="ru-RU" altLang="ru-RU" sz="3600" b="1">
                <a:solidFill>
                  <a:schemeClr val="hlink"/>
                </a:solidFill>
              </a:rPr>
              <a:t>Этап 5. Осмысление и оценка проекта</a:t>
            </a:r>
            <a:br>
              <a:rPr lang="ru-RU" altLang="ru-RU" b="1">
                <a:solidFill>
                  <a:schemeClr val="hlink"/>
                </a:solidFill>
              </a:rPr>
            </a:br>
            <a:endParaRPr lang="ru-RU" altLang="ru-RU" b="1">
              <a:solidFill>
                <a:schemeClr val="hlink"/>
              </a:solidFill>
            </a:endParaRPr>
          </a:p>
        </p:txBody>
      </p:sp>
      <p:sp>
        <p:nvSpPr>
          <p:cNvPr id="59395" name="Содержимое 2"/>
          <p:cNvSpPr>
            <a:spLocks noGrp="1"/>
          </p:cNvSpPr>
          <p:nvPr>
            <p:ph idx="1"/>
          </p:nvPr>
        </p:nvSpPr>
        <p:spPr>
          <a:xfrm>
            <a:off x="250825" y="1773238"/>
            <a:ext cx="8704263" cy="5084762"/>
          </a:xfrm>
          <a:prstGeom prst="rect">
            <a:avLst/>
          </a:prstGeom>
          <a:noFill/>
          <a:ln>
            <a:miter lim="800000"/>
          </a:ln>
        </p:spPr>
        <p:txBody>
          <a:bodyPr vert="horz" wrap="square" lIns="91440" tIns="45720" rIns="91440" bIns="45720" anchor="t" anchorCtr="0">
            <a:no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itchFamily="2" charset="2"/>
              <a:buChar char="n"/>
              <a:defRPr kumimoji="0" lang="ru-RU" altLang="en-US" sz="3200" b="0" i="0" u="none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55000"/>
              <a:buFont typeface="Wingdings" pitchFamily="2" charset="2"/>
              <a:buChar char="n"/>
              <a:defRPr kumimoji="0" lang="ru-RU" altLang="en-US" sz="2800" b="0" i="0" u="none" baseline="0">
                <a:solidFill>
                  <a:schemeClr val="tx1"/>
                </a:solidFill>
                <a:latin typeface="+mn-lt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50000"/>
              <a:buFont typeface="Wingdings" pitchFamily="2" charset="2"/>
              <a:buChar char="n"/>
              <a:defRPr kumimoji="0" lang="ru-RU" altLang="en-US" sz="2400" b="0" i="0" u="none" baseline="0">
                <a:solidFill>
                  <a:schemeClr val="tx1"/>
                </a:solidFill>
                <a:latin typeface="+mn-lt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55000"/>
              <a:buFont typeface="Wingdings" pitchFamily="2" charset="2"/>
              <a:buChar char="n"/>
              <a:defRPr kumimoji="0" lang="ru-RU" altLang="en-US" sz="2000" b="0" i="0" u="none" baseline="0">
                <a:solidFill>
                  <a:schemeClr val="tx1"/>
                </a:solidFill>
                <a:latin typeface="+mn-lt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kumimoji="0" lang="ru-RU" altLang="en-US" sz="2000" b="0" i="0" u="none" baseline="0">
                <a:solidFill>
                  <a:schemeClr val="tx1"/>
                </a:solidFill>
                <a:latin typeface="+mn-lt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lang="ru-RU" altLang="en-US" sz="2000">
                <a:solidFill>
                  <a:schemeClr val="tx1"/>
                </a:solidFill>
                <a:latin typeface="+mn-lt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lang="ru-RU" altLang="en-US" sz="2000">
                <a:solidFill>
                  <a:schemeClr val="tx1"/>
                </a:solidFill>
                <a:latin typeface="+mn-lt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lang="ru-RU" altLang="en-US" sz="2000">
                <a:solidFill>
                  <a:schemeClr val="tx1"/>
                </a:solidFill>
                <a:latin typeface="+mn-lt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lang="ru-RU" altLang="en-US" sz="2000">
                <a:solidFill>
                  <a:schemeClr val="tx1"/>
                </a:solidFill>
                <a:latin typeface="+mn-lt"/>
              </a:defRPr>
            </a:lvl9pPr>
          </a:lstStyle>
          <a:p>
            <a:pPr lvl="0" eaLnBrk="1" hangingPunct="1">
              <a:lnSpc>
                <a:spcPct val="80000"/>
              </a:lnSpc>
            </a:pPr>
            <a:r>
              <a:rPr lang="ru-RU" altLang="ru-RU" sz="2800"/>
              <a:t>Можно ли считать проблему, над которой вы работали, решённой? </a:t>
            </a:r>
            <a:endParaRPr lang="ru-RU" altLang="ru-RU" sz="2800"/>
          </a:p>
          <a:p>
            <a:pPr lvl="0" eaLnBrk="1" hangingPunct="1">
              <a:lnSpc>
                <a:spcPct val="80000"/>
              </a:lnSpc>
            </a:pPr>
            <a:r>
              <a:rPr lang="ru-RU" altLang="ru-RU" sz="2800"/>
              <a:t>Какие проблемы возникали в ходе работы? Как вы их решили? </a:t>
            </a:r>
            <a:endParaRPr lang="ru-RU" altLang="ru-RU" sz="2800"/>
          </a:p>
          <a:p>
            <a:pPr lvl="0" eaLnBrk="1" hangingPunct="1">
              <a:lnSpc>
                <a:spcPct val="80000"/>
              </a:lnSpc>
            </a:pPr>
            <a:r>
              <a:rPr lang="ru-RU" altLang="ru-RU" sz="2800"/>
              <a:t>Что было самым трудным в работе над проектом?</a:t>
            </a:r>
            <a:endParaRPr lang="ru-RU" altLang="ru-RU" sz="2800"/>
          </a:p>
          <a:p>
            <a:pPr lvl="0" eaLnBrk="1" hangingPunct="1">
              <a:lnSpc>
                <a:spcPct val="80000"/>
              </a:lnSpc>
            </a:pPr>
            <a:r>
              <a:rPr lang="ru-RU" altLang="ru-RU" sz="2800"/>
              <a:t>Чем ваша работа в конце проекта отличалась от вашей работы в начале проекта? </a:t>
            </a:r>
            <a:endParaRPr lang="ru-RU" altLang="ru-RU" sz="2800"/>
          </a:p>
          <a:p>
            <a:pPr lvl="0" eaLnBrk="1" hangingPunct="1">
              <a:lnSpc>
                <a:spcPct val="80000"/>
              </a:lnSpc>
            </a:pPr>
            <a:r>
              <a:rPr lang="ru-RU" altLang="ru-RU" sz="2800"/>
              <a:t>Что нуждается в доработке? </a:t>
            </a:r>
            <a:endParaRPr lang="ru-RU" altLang="ru-RU" sz="2800"/>
          </a:p>
          <a:p>
            <a:pPr lvl="0" eaLnBrk="1" hangingPunct="1">
              <a:lnSpc>
                <a:spcPct val="80000"/>
              </a:lnSpc>
            </a:pPr>
            <a:r>
              <a:rPr lang="ru-RU" altLang="ru-RU" sz="2800"/>
              <a:t>Чего вы до сих пор не понимаете? </a:t>
            </a:r>
            <a:endParaRPr lang="ru-RU" altLang="ru-RU" sz="2800"/>
          </a:p>
          <a:p>
            <a:pPr lvl="0" eaLnBrk="1" hangingPunct="1">
              <a:lnSpc>
                <a:spcPct val="80000"/>
              </a:lnSpc>
            </a:pPr>
            <a:r>
              <a:rPr lang="ru-RU" altLang="ru-RU" sz="2800"/>
              <a:t>В чем вы стали более уверенны? </a:t>
            </a:r>
            <a:endParaRPr lang="ru-RU" altLang="ru-RU" sz="2800"/>
          </a:p>
          <a:p>
            <a:pPr lvl="0" eaLnBrk="1" hangingPunct="1">
              <a:lnSpc>
                <a:spcPct val="80000"/>
              </a:lnSpc>
            </a:pPr>
            <a:r>
              <a:rPr lang="ru-RU" altLang="ru-RU" sz="2800"/>
              <a:t>Что было наиболее значительным, из того что вы узнали?</a:t>
            </a:r>
            <a:endParaRPr lang="ru-RU" altLang="ru-RU" sz="2800"/>
          </a:p>
          <a:p>
            <a:pPr lvl="0" eaLnBrk="1" hangingPunct="1">
              <a:lnSpc>
                <a:spcPct val="80000"/>
              </a:lnSpc>
              <a:buNone/>
            </a:pPr>
            <a:endParaRPr lang="ru-RU" altLang="ru-RU" sz="2800"/>
          </a:p>
        </p:txBody>
      </p:sp>
    </p:spTree>
  </p:cSld>
  <p:clrMapOvr>
    <a:masterClrMapping/>
  </p:clrMapOvr>
  <p:transition/>
  <p:timing/>
</p:sld>
</file>

<file path=ppt/slides/slide57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60418" name="Заголовок 1"/>
          <p:cNvSpPr>
            <a:spLocks noGrp="1"/>
          </p:cNvSpPr>
          <p:nvPr>
            <p:ph type="title"/>
          </p:nvPr>
        </p:nvSpPr>
        <p:spPr>
          <a:xfrm>
            <a:off x="1150938" y="214313"/>
            <a:ext cx="7793037" cy="1462087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ru-RU" altLang="ru-RU" sz="4400" b="1" i="0" u="none" strike="noStrike" kern="0" cap="none" spc="0" normalizeH="0" baseline="0" noProof="0" smtClean="0">
                <a:ln>
                  <a:noFill/>
                </a:ln>
                <a:solidFill>
                  <a:schemeClr val="hlink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+mj-lt" pitchFamily="34" charset="0"/>
                <a:ea typeface="+mj-ea"/>
                <a:cs typeface="+mj-cs"/>
              </a:rPr>
              <a:t>Портфолио проекта</a:t>
            </a:r>
          </a:p>
        </p:txBody>
      </p:sp>
      <p:sp>
        <p:nvSpPr>
          <p:cNvPr id="60419" name="Содержимое 2"/>
          <p:cNvSpPr>
            <a:spLocks noGrp="1"/>
          </p:cNvSpPr>
          <p:nvPr>
            <p:ph idx="1"/>
          </p:nvPr>
        </p:nvSpPr>
        <p:spPr>
          <a:xfrm>
            <a:off x="179388" y="2017713"/>
            <a:ext cx="8713787" cy="4506912"/>
          </a:xfrm>
          <a:prstGeom prst="rect">
            <a:avLst/>
          </a:prstGeom>
          <a:noFill/>
          <a:ln>
            <a:miter lim="800000"/>
          </a:ln>
        </p:spPr>
        <p:txBody>
          <a:bodyPr vert="horz" wrap="square" lIns="91440" tIns="45720" rIns="91440" bIns="45720" anchor="t" anchorCtr="0">
            <a:no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itchFamily="2" charset="2"/>
              <a:buChar char="n"/>
              <a:defRPr kumimoji="0" lang="ru-RU" altLang="en-US" sz="3200" b="0" i="0" u="none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55000"/>
              <a:buFont typeface="Wingdings" pitchFamily="2" charset="2"/>
              <a:buChar char="n"/>
              <a:defRPr kumimoji="0" lang="ru-RU" altLang="en-US" sz="2800" b="0" i="0" u="none" baseline="0">
                <a:solidFill>
                  <a:schemeClr val="tx1"/>
                </a:solidFill>
                <a:latin typeface="+mn-lt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50000"/>
              <a:buFont typeface="Wingdings" pitchFamily="2" charset="2"/>
              <a:buChar char="n"/>
              <a:defRPr kumimoji="0" lang="ru-RU" altLang="en-US" sz="2400" b="0" i="0" u="none" baseline="0">
                <a:solidFill>
                  <a:schemeClr val="tx1"/>
                </a:solidFill>
                <a:latin typeface="+mn-lt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55000"/>
              <a:buFont typeface="Wingdings" pitchFamily="2" charset="2"/>
              <a:buChar char="n"/>
              <a:defRPr kumimoji="0" lang="ru-RU" altLang="en-US" sz="2000" b="0" i="0" u="none" baseline="0">
                <a:solidFill>
                  <a:schemeClr val="tx1"/>
                </a:solidFill>
                <a:latin typeface="+mn-lt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kumimoji="0" lang="ru-RU" altLang="en-US" sz="2000" b="0" i="0" u="none" baseline="0">
                <a:solidFill>
                  <a:schemeClr val="tx1"/>
                </a:solidFill>
                <a:latin typeface="+mn-lt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lang="ru-RU" altLang="en-US" sz="2000">
                <a:solidFill>
                  <a:schemeClr val="tx1"/>
                </a:solidFill>
                <a:latin typeface="+mn-lt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lang="ru-RU" altLang="en-US" sz="2000">
                <a:solidFill>
                  <a:schemeClr val="tx1"/>
                </a:solidFill>
                <a:latin typeface="+mn-lt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lang="ru-RU" altLang="en-US" sz="2000">
                <a:solidFill>
                  <a:schemeClr val="tx1"/>
                </a:solidFill>
                <a:latin typeface="+mn-lt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lang="ru-RU" altLang="en-US" sz="2000">
                <a:solidFill>
                  <a:schemeClr val="tx1"/>
                </a:solidFill>
                <a:latin typeface="+mn-lt"/>
              </a:defRPr>
            </a:lvl9pPr>
          </a:lstStyle>
          <a:p>
            <a:pPr lvl="0" algn="just" eaLnBrk="1" hangingPunct="1">
              <a:lnSpc>
                <a:spcPct val="90000"/>
              </a:lnSpc>
              <a:buNone/>
            </a:pPr>
            <a:r>
              <a:rPr lang="ru-RU" altLang="ru-RU" sz="2600" b="1"/>
              <a:t>Портфолио проекта</a:t>
            </a:r>
            <a:r>
              <a:rPr lang="ru-RU" altLang="ru-RU" sz="2600"/>
              <a:t> (проектная папка) – это папка документов, фиксирующих ход работы над проектом. </a:t>
            </a:r>
            <a:endParaRPr lang="ru-RU" altLang="ru-RU" sz="2600"/>
          </a:p>
          <a:p>
            <a:pPr lvl="0" algn="just" eaLnBrk="1" hangingPunct="1">
              <a:lnSpc>
                <a:spcPct val="90000"/>
              </a:lnSpc>
              <a:buNone/>
            </a:pPr>
            <a:r>
              <a:rPr lang="ru-RU" altLang="ru-RU" sz="2600"/>
              <a:t>Портфолио включает:</a:t>
            </a:r>
            <a:endParaRPr lang="ru-RU" altLang="ru-RU" sz="2600"/>
          </a:p>
          <a:p>
            <a:pPr lvl="0" eaLnBrk="1" hangingPunct="1">
              <a:lnSpc>
                <a:spcPct val="90000"/>
              </a:lnSpc>
            </a:pPr>
            <a:r>
              <a:rPr lang="ru-RU" altLang="ru-RU" sz="2600"/>
              <a:t>паспорт проекта;</a:t>
            </a:r>
            <a:endParaRPr lang="ru-RU" altLang="ru-RU" sz="2600"/>
          </a:p>
          <a:p>
            <a:pPr lvl="0" eaLnBrk="1" hangingPunct="1">
              <a:lnSpc>
                <a:spcPct val="90000"/>
              </a:lnSpc>
            </a:pPr>
            <a:r>
              <a:rPr lang="ru-RU" altLang="ru-RU" sz="2600"/>
              <a:t>планы и графики выполнения этапов проекта;</a:t>
            </a:r>
            <a:endParaRPr lang="ru-RU" altLang="ru-RU" sz="2600"/>
          </a:p>
          <a:p>
            <a:pPr lvl="0" eaLnBrk="1" hangingPunct="1">
              <a:lnSpc>
                <a:spcPct val="90000"/>
              </a:lnSpc>
            </a:pPr>
            <a:r>
              <a:rPr lang="ru-RU" altLang="ru-RU" sz="2600"/>
              <a:t>отчёты рабочих групп;</a:t>
            </a:r>
            <a:endParaRPr lang="ru-RU" altLang="ru-RU" sz="2600"/>
          </a:p>
          <a:p>
            <a:pPr lvl="0" eaLnBrk="1" hangingPunct="1">
              <a:lnSpc>
                <a:spcPct val="90000"/>
              </a:lnSpc>
            </a:pPr>
            <a:r>
              <a:rPr lang="ru-RU" altLang="ru-RU" sz="2600"/>
              <a:t>рисунки, эскизы, чертежи, наброски проектного продукта;</a:t>
            </a:r>
            <a:endParaRPr lang="ru-RU" altLang="ru-RU" sz="2600"/>
          </a:p>
          <a:p>
            <a:pPr lvl="0" eaLnBrk="1" hangingPunct="1">
              <a:lnSpc>
                <a:spcPct val="90000"/>
              </a:lnSpc>
            </a:pPr>
            <a:r>
              <a:rPr lang="ru-RU" altLang="ru-RU" sz="2600"/>
              <a:t>материалы к презентации;</a:t>
            </a:r>
            <a:endParaRPr lang="ru-RU" altLang="ru-RU" sz="2600"/>
          </a:p>
          <a:p>
            <a:pPr lvl="0" eaLnBrk="1" hangingPunct="1">
              <a:lnSpc>
                <a:spcPct val="90000"/>
              </a:lnSpc>
            </a:pPr>
            <a:r>
              <a:rPr lang="ru-RU" altLang="ru-RU" sz="2600"/>
              <a:t>результаты общественной экспертизы.</a:t>
            </a:r>
            <a:endParaRPr lang="ru-RU" altLang="ru-RU" sz="2600"/>
          </a:p>
          <a:p>
            <a:pPr lvl="0" eaLnBrk="1" hangingPunct="1">
              <a:lnSpc>
                <a:spcPct val="90000"/>
              </a:lnSpc>
              <a:buNone/>
            </a:pPr>
            <a:endParaRPr lang="ru-RU" altLang="ru-RU" sz="3000"/>
          </a:p>
        </p:txBody>
      </p:sp>
      <p:sp>
        <p:nvSpPr>
          <p:cNvPr id="60420" name="AutoShape 2" descr="http://systemoffice.ru/upload/iblock/94d/94d3f9ba6e768449e1250e0ee82a49a2.jpg"/>
          <p:cNvSpPr>
            <a:spLocks noChangeAspect="1"/>
          </p:cNvSpPr>
          <p:nvPr/>
        </p:nvSpPr>
        <p:spPr>
          <a:xfrm>
            <a:off x="155575" y="-144462"/>
            <a:ext cx="304800" cy="3048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no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Arial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Arial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Arial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Arial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Arial"/>
              </a:defRPr>
            </a:lvl5pPr>
          </a:lstStyle>
          <a:p>
            <a:pPr marL="0" lvl="0" indent="0" eaLnBrk="1" hangingPunct="1"/>
            <a:endParaRPr lang="ru-RU" altLang="ru-RU">
              <a:latin typeface="Corbel" pitchFamily="34" charset="0"/>
              <a:ea typeface="Arial"/>
            </a:endParaRPr>
          </a:p>
        </p:txBody>
      </p:sp>
      <p:sp>
        <p:nvSpPr>
          <p:cNvPr id="60421" name="AutoShape 4" descr="http://systemoffice.ru/upload/iblock/94d/94d3f9ba6e768449e1250e0ee82a49a2.jpg"/>
          <p:cNvSpPr>
            <a:spLocks noChangeAspect="1"/>
          </p:cNvSpPr>
          <p:nvPr/>
        </p:nvSpPr>
        <p:spPr>
          <a:xfrm>
            <a:off x="155575" y="-144462"/>
            <a:ext cx="304800" cy="3048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no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Arial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Arial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Arial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Arial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Arial"/>
              </a:defRPr>
            </a:lvl5pPr>
          </a:lstStyle>
          <a:p>
            <a:pPr marL="0" lvl="0" indent="0" eaLnBrk="1" hangingPunct="1"/>
            <a:endParaRPr lang="ru-RU" altLang="ru-RU">
              <a:latin typeface="Corbel" pitchFamily="34" charset="0"/>
              <a:ea typeface="Arial"/>
            </a:endParaRPr>
          </a:p>
        </p:txBody>
      </p:sp>
    </p:spTree>
  </p:cSld>
  <p:clrMapOvr>
    <a:masterClrMapping/>
  </p:clrMapOvr>
  <p:transition/>
  <p:timing/>
</p:sld>
</file>

<file path=ppt/slides/slide58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61442" name="Заголовок 1"/>
          <p:cNvSpPr>
            <a:spLocks noGrp="1"/>
          </p:cNvSpPr>
          <p:nvPr>
            <p:ph type="title"/>
          </p:nvPr>
        </p:nvSpPr>
        <p:spPr>
          <a:xfrm>
            <a:off x="1150938" y="214313"/>
            <a:ext cx="7793037" cy="1462087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ru-RU" altLang="ru-RU" sz="4400" b="1" i="0" u="none" strike="noStrike" kern="0" cap="none" spc="0" normalizeH="0" baseline="0" noProof="0" smtClean="0">
                <a:ln>
                  <a:noFill/>
                </a:ln>
                <a:solidFill>
                  <a:schemeClr val="hlink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+mj-lt" pitchFamily="34" charset="0"/>
                <a:ea typeface="+mj-ea"/>
                <a:cs typeface="+mj-cs"/>
              </a:rPr>
              <a:t>Паспорт проекта</a:t>
            </a:r>
          </a:p>
        </p:txBody>
      </p:sp>
      <p:sp>
        <p:nvSpPr>
          <p:cNvPr id="61443" name="Содержимое 2"/>
          <p:cNvSpPr>
            <a:spLocks noGrp="1"/>
          </p:cNvSpPr>
          <p:nvPr>
            <p:ph idx="1"/>
          </p:nvPr>
        </p:nvSpPr>
        <p:spPr>
          <a:xfrm>
            <a:off x="250825" y="2017713"/>
            <a:ext cx="8704263" cy="4579937"/>
          </a:xfrm>
          <a:prstGeom prst="rect">
            <a:avLst/>
          </a:prstGeom>
          <a:noFill/>
          <a:ln>
            <a:miter lim="800000"/>
          </a:ln>
        </p:spPr>
        <p:txBody>
          <a:bodyPr vert="horz" wrap="square" lIns="91440" tIns="45720" rIns="91440" bIns="45720" anchor="t" anchorCtr="0">
            <a:no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itchFamily="2" charset="2"/>
              <a:buChar char="n"/>
              <a:defRPr kumimoji="0" lang="ru-RU" altLang="en-US" sz="3200" b="0" i="0" u="none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55000"/>
              <a:buFont typeface="Wingdings" pitchFamily="2" charset="2"/>
              <a:buChar char="n"/>
              <a:defRPr kumimoji="0" lang="ru-RU" altLang="en-US" sz="2800" b="0" i="0" u="none" baseline="0">
                <a:solidFill>
                  <a:schemeClr val="tx1"/>
                </a:solidFill>
                <a:latin typeface="+mn-lt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50000"/>
              <a:buFont typeface="Wingdings" pitchFamily="2" charset="2"/>
              <a:buChar char="n"/>
              <a:defRPr kumimoji="0" lang="ru-RU" altLang="en-US" sz="2400" b="0" i="0" u="none" baseline="0">
                <a:solidFill>
                  <a:schemeClr val="tx1"/>
                </a:solidFill>
                <a:latin typeface="+mn-lt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55000"/>
              <a:buFont typeface="Wingdings" pitchFamily="2" charset="2"/>
              <a:buChar char="n"/>
              <a:defRPr kumimoji="0" lang="ru-RU" altLang="en-US" sz="2000" b="0" i="0" u="none" baseline="0">
                <a:solidFill>
                  <a:schemeClr val="tx1"/>
                </a:solidFill>
                <a:latin typeface="+mn-lt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kumimoji="0" lang="ru-RU" altLang="en-US" sz="2000" b="0" i="0" u="none" baseline="0">
                <a:solidFill>
                  <a:schemeClr val="tx1"/>
                </a:solidFill>
                <a:latin typeface="+mn-lt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lang="ru-RU" altLang="en-US" sz="2000">
                <a:solidFill>
                  <a:schemeClr val="tx1"/>
                </a:solidFill>
                <a:latin typeface="+mn-lt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lang="ru-RU" altLang="en-US" sz="2000">
                <a:solidFill>
                  <a:schemeClr val="tx1"/>
                </a:solidFill>
                <a:latin typeface="+mn-lt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lang="ru-RU" altLang="en-US" sz="2000">
                <a:solidFill>
                  <a:schemeClr val="tx1"/>
                </a:solidFill>
                <a:latin typeface="+mn-lt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lang="ru-RU" altLang="en-US" sz="2000">
                <a:solidFill>
                  <a:schemeClr val="tx1"/>
                </a:solidFill>
                <a:latin typeface="+mn-lt"/>
              </a:defRPr>
            </a:lvl9pPr>
          </a:lstStyle>
          <a:p>
            <a:pPr marL="582612" lvl="0" indent="-582612" eaLnBrk="1" hangingPunct="1">
              <a:lnSpc>
                <a:spcPct val="80000"/>
              </a:lnSpc>
              <a:buFont typeface="Consolas" pitchFamily="49" charset="0"/>
              <a:buAutoNum type="arabicPeriod"/>
            </a:pPr>
            <a:r>
              <a:rPr lang="ru-RU" altLang="ru-RU" sz="2000"/>
              <a:t>Название проекта.</a:t>
            </a:r>
            <a:endParaRPr lang="ru-RU" altLang="ru-RU" sz="2000"/>
          </a:p>
          <a:p>
            <a:pPr marL="582612" lvl="0" indent="-582612" eaLnBrk="1" hangingPunct="1">
              <a:lnSpc>
                <a:spcPct val="80000"/>
              </a:lnSpc>
              <a:buFont typeface="Consolas" pitchFamily="49" charset="0"/>
              <a:buAutoNum type="arabicPeriod"/>
            </a:pPr>
            <a:r>
              <a:rPr lang="ru-RU" altLang="ru-RU" sz="2000"/>
              <a:t>Учебный предмет, в рамках которого разрабатывается проект, и смежные с ним дисциплины.</a:t>
            </a:r>
            <a:endParaRPr lang="ru-RU" altLang="ru-RU" sz="2000"/>
          </a:p>
          <a:p>
            <a:pPr marL="582612" lvl="0" indent="-582612" eaLnBrk="1" hangingPunct="1">
              <a:lnSpc>
                <a:spcPct val="80000"/>
              </a:lnSpc>
              <a:buFont typeface="Consolas" pitchFamily="49" charset="0"/>
              <a:buAutoNum type="arabicPeriod"/>
            </a:pPr>
            <a:r>
              <a:rPr lang="ru-RU" altLang="ru-RU" sz="2000"/>
              <a:t>Тип проекта.</a:t>
            </a:r>
            <a:endParaRPr lang="ru-RU" altLang="ru-RU" sz="2000"/>
          </a:p>
          <a:p>
            <a:pPr marL="582612" lvl="0" indent="-582612" eaLnBrk="1" hangingPunct="1">
              <a:lnSpc>
                <a:spcPct val="80000"/>
              </a:lnSpc>
              <a:buFont typeface="Consolas" pitchFamily="49" charset="0"/>
              <a:buAutoNum type="arabicPeriod"/>
            </a:pPr>
            <a:r>
              <a:rPr lang="ru-RU" altLang="ru-RU" sz="2000"/>
              <a:t>Цель проекта.</a:t>
            </a:r>
            <a:endParaRPr lang="ru-RU" altLang="ru-RU" sz="2000"/>
          </a:p>
          <a:p>
            <a:pPr marL="582612" lvl="0" indent="-582612" eaLnBrk="1" hangingPunct="1">
              <a:lnSpc>
                <a:spcPct val="80000"/>
              </a:lnSpc>
              <a:buFont typeface="Consolas" pitchFamily="49" charset="0"/>
              <a:buAutoNum type="arabicPeriod"/>
            </a:pPr>
            <a:r>
              <a:rPr lang="ru-RU" altLang="ru-RU" sz="2000"/>
              <a:t>Задачи проекта.</a:t>
            </a:r>
            <a:endParaRPr lang="ru-RU" altLang="ru-RU" sz="2000"/>
          </a:p>
          <a:p>
            <a:pPr marL="582612" lvl="0" indent="-582612" eaLnBrk="1" hangingPunct="1">
              <a:lnSpc>
                <a:spcPct val="80000"/>
              </a:lnSpc>
              <a:buFont typeface="Consolas" pitchFamily="49" charset="0"/>
              <a:buAutoNum type="arabicPeriod"/>
            </a:pPr>
            <a:r>
              <a:rPr lang="ru-RU" altLang="ru-RU" sz="2000"/>
              <a:t>Руководитель и консультанты проекта.</a:t>
            </a:r>
            <a:endParaRPr lang="ru-RU" altLang="ru-RU" sz="2000"/>
          </a:p>
          <a:p>
            <a:pPr marL="582612" lvl="0" indent="-582612" eaLnBrk="1" hangingPunct="1">
              <a:lnSpc>
                <a:spcPct val="80000"/>
              </a:lnSpc>
              <a:buFont typeface="Consolas" pitchFamily="49" charset="0"/>
              <a:buAutoNum type="arabicPeriod"/>
            </a:pPr>
            <a:r>
              <a:rPr lang="ru-RU" altLang="ru-RU" sz="2000"/>
              <a:t>Возраст участников проекта.</a:t>
            </a:r>
            <a:endParaRPr lang="ru-RU" altLang="ru-RU" sz="2000"/>
          </a:p>
          <a:p>
            <a:pPr marL="582612" lvl="0" indent="-582612" eaLnBrk="1" hangingPunct="1">
              <a:lnSpc>
                <a:spcPct val="80000"/>
              </a:lnSpc>
              <a:buFont typeface="Consolas" pitchFamily="49" charset="0"/>
              <a:buAutoNum type="arabicPeriod"/>
            </a:pPr>
            <a:r>
              <a:rPr lang="ru-RU" altLang="ru-RU" sz="2000"/>
              <a:t>Состав проектной группы (имена и фамилии участников).</a:t>
            </a:r>
            <a:endParaRPr lang="ru-RU" altLang="ru-RU" sz="2000"/>
          </a:p>
          <a:p>
            <a:pPr marL="582612" lvl="0" indent="-582612" eaLnBrk="1" hangingPunct="1">
              <a:lnSpc>
                <a:spcPct val="80000"/>
              </a:lnSpc>
              <a:buFont typeface="Consolas" pitchFamily="49" charset="0"/>
              <a:buAutoNum type="arabicPeriod"/>
            </a:pPr>
            <a:r>
              <a:rPr lang="ru-RU" altLang="ru-RU" sz="2000"/>
              <a:t>Аннотация проекта (актуальность, личностная значимость, практическое применение).</a:t>
            </a:r>
            <a:endParaRPr lang="ru-RU" altLang="ru-RU" sz="2000"/>
          </a:p>
          <a:p>
            <a:pPr marL="582612" lvl="0" indent="-582612" eaLnBrk="1" hangingPunct="1">
              <a:lnSpc>
                <a:spcPct val="80000"/>
              </a:lnSpc>
              <a:buFont typeface="Consolas" pitchFamily="49" charset="0"/>
              <a:buAutoNum type="arabicPeriod"/>
            </a:pPr>
            <a:r>
              <a:rPr lang="ru-RU" altLang="ru-RU" sz="2000"/>
              <a:t>Предполагаемые продукты проекта.</a:t>
            </a:r>
            <a:endParaRPr lang="ru-RU" altLang="ru-RU" sz="2000"/>
          </a:p>
          <a:p>
            <a:pPr marL="582612" lvl="0" indent="-582612" eaLnBrk="1" hangingPunct="1">
              <a:lnSpc>
                <a:spcPct val="80000"/>
              </a:lnSpc>
              <a:buFont typeface="Consolas" pitchFamily="49" charset="0"/>
              <a:buAutoNum type="arabicPeriod"/>
            </a:pPr>
            <a:r>
              <a:rPr lang="ru-RU" altLang="ru-RU" sz="2000"/>
              <a:t>Этапы работы над проектом (продолжительность, содержание работы, ответственные).</a:t>
            </a:r>
            <a:endParaRPr lang="ru-RU" altLang="ru-RU" sz="2000"/>
          </a:p>
          <a:p>
            <a:pPr marL="582612" lvl="0" indent="-582612" eaLnBrk="1" hangingPunct="1">
              <a:lnSpc>
                <a:spcPct val="80000"/>
              </a:lnSpc>
              <a:buFont typeface="Consolas" pitchFamily="49" charset="0"/>
              <a:buAutoNum type="arabicPeriod"/>
            </a:pPr>
            <a:r>
              <a:rPr lang="ru-RU" altLang="ru-RU" sz="2000"/>
              <a:t>Необходимое оборудование и ресурсы.</a:t>
            </a:r>
            <a:endParaRPr lang="ru-RU" altLang="ru-RU" sz="2000"/>
          </a:p>
          <a:p>
            <a:pPr marL="582612" lvl="0" indent="-582612" eaLnBrk="1" hangingPunct="1">
              <a:lnSpc>
                <a:spcPct val="80000"/>
              </a:lnSpc>
            </a:pPr>
            <a:endParaRPr lang="ru-RU" altLang="ru-RU" sz="2000"/>
          </a:p>
        </p:txBody>
      </p:sp>
    </p:spTree>
  </p:cSld>
  <p:clrMapOvr>
    <a:masterClrMapping/>
  </p:clrMapOvr>
  <p:transition/>
  <p:timing/>
</p:sld>
</file>

<file path=ppt/slides/slide59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62466" name="Rectangle 2"/>
          <p:cNvSpPr>
            <a:spLocks noGrp="1"/>
          </p:cNvSpPr>
          <p:nvPr>
            <p:ph type="ctrTitle"/>
          </p:nvPr>
        </p:nvSpPr>
        <p:spPr>
          <a:xfrm>
            <a:off x="315913" y="466725"/>
            <a:ext cx="6781800" cy="2133600"/>
          </a:xfrm>
          <a:prstGeom prst="rect">
            <a:avLst/>
          </a:prstGeom>
          <a:noFill/>
          <a:ln>
            <a:miter lim="800000"/>
          </a:ln>
        </p:spPr>
        <p:txBody>
          <a:bodyPr vert="horz" wrap="square" lIns="91440" tIns="45720" rIns="91440" bIns="45720" anchor="b" anchorCtr="0">
            <a:no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4400" b="0" i="0" u="none" baseline="0">
                <a:solidFill>
                  <a:schemeClr val="tx2"/>
                </a:solidFill>
                <a:effectLst/>
                <a:latin typeface="Tahoma" pitchFamily="34" charset="0"/>
              </a:defRPr>
            </a:lvl1pPr>
          </a:lstStyle>
          <a:p>
            <a:pPr lvl="0" algn="r" eaLnBrk="1" hangingPunct="1"/>
            <a:r>
              <a:rPr lang="ru-RU" altLang="ru-RU" sz="5500">
                <a:solidFill>
                  <a:srgbClr val="003399"/>
                </a:solidFill>
              </a:rPr>
              <a:t>Практикум №2</a:t>
            </a:r>
            <a:endParaRPr lang="ru-RU" altLang="ru-RU" sz="5500">
              <a:solidFill>
                <a:srgbClr val="003399"/>
              </a:solidFill>
            </a:endParaRPr>
          </a:p>
        </p:txBody>
      </p:sp>
      <p:sp>
        <p:nvSpPr>
          <p:cNvPr id="62467" name="Rectangle 3"/>
          <p:cNvSpPr>
            <a:spLocks noGrp="1"/>
          </p:cNvSpPr>
          <p:nvPr>
            <p:ph type="subTitle" idx="1"/>
          </p:nvPr>
        </p:nvSpPr>
        <p:spPr>
          <a:xfrm>
            <a:off x="1552575" y="3259138"/>
            <a:ext cx="5902325" cy="2201862"/>
          </a:xfrm>
          <a:prstGeom prst="rect">
            <a:avLst/>
          </a:prstGeom>
          <a:noFill/>
          <a:ln>
            <a:miter lim="800000"/>
          </a:ln>
        </p:spPr>
        <p:txBody>
          <a:bodyPr vert="horz" wrap="square" lIns="91440" tIns="45720" rIns="91440" bIns="45720" anchor="t" anchorCtr="0">
            <a:noAutofit/>
          </a:bodyPr>
          <a:lstStyle>
            <a:lvl1pPr marL="0" indent="0" algn="ctr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itchFamily="2" charset="2"/>
              <a:buNone/>
              <a:defRPr kumimoji="0" lang="ru-RU" altLang="en-US" sz="3200" b="0" i="0" u="none" baseline="0">
                <a:solidFill>
                  <a:schemeClr val="tx1"/>
                </a:solidFill>
                <a:effectLst/>
                <a:latin typeface="Tahoma" pitchFamily="34" charset="0"/>
              </a:defRPr>
            </a:lvl1pPr>
            <a:lvl2pPr marL="457200" indent="0" algn="ctr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55000"/>
              <a:buFont typeface="Wingdings" pitchFamily="2" charset="2"/>
              <a:buNone/>
              <a:defRPr kumimoji="0" lang="ru-RU" altLang="en-US" sz="2800" b="0" i="0" u="none" baseline="0">
                <a:solidFill>
                  <a:schemeClr val="tx1"/>
                </a:solidFill>
                <a:effectLst/>
                <a:latin typeface="Tahoma" pitchFamily="34" charset="0"/>
              </a:defRPr>
            </a:lvl2pPr>
            <a:lvl3pPr marL="914400" indent="0" algn="ctr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50000"/>
              <a:buFont typeface="Wingdings" pitchFamily="2" charset="2"/>
              <a:buNone/>
              <a:defRPr kumimoji="0" lang="ru-RU" altLang="en-US" sz="2400" b="0" i="0" u="none" baseline="0">
                <a:solidFill>
                  <a:schemeClr val="tx1"/>
                </a:solidFill>
                <a:effectLst/>
                <a:latin typeface="Tahoma" pitchFamily="34" charset="0"/>
              </a:defRPr>
            </a:lvl3pPr>
            <a:lvl4pPr marL="1371600" indent="0" algn="ctr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55000"/>
              <a:buFont typeface="Wingdings" pitchFamily="2" charset="2"/>
              <a:buNone/>
              <a:defRPr kumimoji="0" lang="ru-RU" altLang="en-US" sz="2000" b="0" i="0" u="none" baseline="0">
                <a:solidFill>
                  <a:schemeClr val="tx1"/>
                </a:solidFill>
                <a:effectLst/>
                <a:latin typeface="Tahoma" pitchFamily="34" charset="0"/>
              </a:defRPr>
            </a:lvl4pPr>
            <a:lvl5pPr marL="1828800" indent="0" algn="ctr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None/>
              <a:defRPr kumimoji="0" lang="ru-RU" altLang="en-US" sz="2000" b="0" i="0" u="none" baseline="0">
                <a:solidFill>
                  <a:schemeClr val="tx1"/>
                </a:solidFill>
                <a:effectLst/>
                <a:latin typeface="Tahoma" pitchFamily="34" charset="0"/>
              </a:defRPr>
            </a:lvl5pPr>
          </a:lstStyle>
          <a:p>
            <a:pPr marL="0" lvl="0" indent="0" algn="r" eaLnBrk="1" hangingPunct="1"/>
            <a:r>
              <a:rPr lang="ru-RU" altLang="ru-RU" sz="3400">
                <a:solidFill>
                  <a:srgbClr val="003399"/>
                </a:solidFill>
              </a:rPr>
              <a:t>Проект или проектная задача: в чем принципиальная разница?</a:t>
            </a:r>
            <a:endParaRPr lang="ru-RU" altLang="ru-RU" sz="3400">
              <a:solidFill>
                <a:srgbClr val="003399"/>
              </a:solidFill>
            </a:endParaRPr>
          </a:p>
        </p:txBody>
      </p:sp>
    </p:spTree>
  </p:cSld>
  <p:clrMapOvr>
    <a:masterClrMapping/>
  </p:clrMapOvr>
  <p:transition/>
  <p:timing/>
</p:sld>
</file>

<file path=ppt/slides/slide60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63490" name="Rectangle 2"/>
          <p:cNvSpPr>
            <a:spLocks noGrp="1" noChangeArrowheads="1"/>
          </p:cNvSpPr>
          <p:nvPr>
            <p:ph type="title"/>
          </p:nvPr>
        </p:nvSpPr>
        <p:spPr>
          <a:xfrm>
            <a:off x="1150938" y="214313"/>
            <a:ext cx="7793037" cy="1462087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ru-RU" altLang="ru-RU" sz="4400" b="1" i="0" u="none" strike="noStrike" kern="0" cap="none" spc="0" normalizeH="0" baseline="0" noProof="0" smtClean="0">
                <a:ln>
                  <a:noFill/>
                </a:ln>
                <a:solidFill>
                  <a:schemeClr val="hlink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+mj-lt" pitchFamily="34" charset="0"/>
                <a:ea typeface="+mj-ea"/>
                <a:cs typeface="+mj-cs"/>
              </a:rPr>
              <a:t>В чем отличие?</a:t>
            </a:r>
          </a:p>
        </p:txBody>
      </p:sp>
      <p:sp>
        <p:nvSpPr>
          <p:cNvPr id="63491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1182688" y="2017713"/>
            <a:ext cx="3814762" cy="4114800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itchFamily="2" charset="2"/>
              <a:buChar char="n"/>
              <a:defRPr/>
            </a:pPr>
            <a:r>
              <a:rPr kumimoji="0" lang="ru-RU" altLang="ru-RU" sz="2800" b="1" i="0" u="none" strike="noStrike" kern="0" cap="none" spc="0" normalizeH="0" baseline="0" noProof="0" smtClean="0">
                <a:ln>
                  <a:noFill/>
                </a:ln>
                <a:solidFill>
                  <a:schemeClr val="hlink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+mn-lt" pitchFamily="34" charset="0"/>
                <a:ea typeface="+mn-ea"/>
                <a:cs typeface="+mn-cs"/>
              </a:rPr>
              <a:t>Проект</a:t>
            </a:r>
          </a:p>
        </p:txBody>
      </p:sp>
      <p:sp>
        <p:nvSpPr>
          <p:cNvPr id="63492" name="Rectangle 4"/>
          <p:cNvSpPr>
            <a:spLocks noGrp="1" noChangeArrowheads="1"/>
          </p:cNvSpPr>
          <p:nvPr>
            <p:ph type="body" sz="half" idx="1"/>
          </p:nvPr>
        </p:nvSpPr>
        <p:spPr>
          <a:xfrm>
            <a:off x="5140325" y="2017713"/>
            <a:ext cx="3814763" cy="4114800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itchFamily="2" charset="2"/>
              <a:buChar char="n"/>
              <a:defRPr/>
            </a:pPr>
            <a:r>
              <a:rPr kumimoji="0" lang="ru-RU" altLang="ru-RU" sz="2800" b="1" i="0" u="none" strike="noStrike" kern="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+mn-lt" pitchFamily="34" charset="0"/>
                <a:ea typeface="+mn-ea"/>
                <a:cs typeface="+mn-cs"/>
              </a:rPr>
              <a:t>Проектная задача</a:t>
            </a:r>
          </a:p>
        </p:txBody>
      </p:sp>
    </p:spTree>
  </p:cSld>
  <p:clrMapOvr>
    <a:masterClrMapping/>
  </p:clrMapOvr>
  <p:transition/>
  <p:timing/>
</p:sld>
</file>

<file path=ppt/slides/slide61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64514" name="Объект 2"/>
          <p:cNvSpPr>
            <a:spLocks noGrp="1"/>
          </p:cNvSpPr>
          <p:nvPr>
            <p:ph idx="1"/>
          </p:nvPr>
        </p:nvSpPr>
        <p:spPr>
          <a:xfrm>
            <a:off x="0" y="333375"/>
            <a:ext cx="8964613" cy="65246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342900" marR="0" lvl="0" indent="-342900" algn="ctr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itchFamily="2" charset="2"/>
              <a:buChar char="n"/>
              <a:defRPr/>
            </a:pPr>
            <a:r>
              <a:rPr kumimoji="0" lang="ru-RU" altLang="ru-RU" sz="3200" b="1" i="0" u="none" strike="noStrike" kern="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 pitchFamily="34" charset="0"/>
                <a:ea typeface="+mn-ea"/>
                <a:cs typeface="+mn-cs"/>
              </a:rPr>
              <a:t>Проектная задача – </a:t>
            </a:r>
            <a:r>
              <a:rPr kumimoji="0" lang="ru-RU" altLang="ru-RU" sz="3200" b="0" i="0" u="none" strike="noStrike" kern="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 pitchFamily="34" charset="0"/>
                <a:ea typeface="+mn-ea"/>
                <a:cs typeface="+mn-cs"/>
              </a:rPr>
              <a:t>задача,в которой </a:t>
            </a:r>
          </a:p>
          <a:p>
            <a:pPr marL="342900" marR="0" lvl="0" indent="-342900" algn="ctr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itchFamily="2" charset="2"/>
              <a:buNone/>
              <a:defRPr/>
            </a:pPr>
            <a:r>
              <a:rPr kumimoji="0" lang="ru-RU" altLang="ru-RU" sz="3200" b="0" i="0" u="none" strike="noStrike" kern="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 pitchFamily="34" charset="0"/>
                <a:ea typeface="+mn-ea"/>
                <a:cs typeface="+mn-cs"/>
              </a:rPr>
              <a:t>через систему или набор </a:t>
            </a:r>
          </a:p>
          <a:p>
            <a:pPr marL="342900" marR="0" lvl="0" indent="-342900" algn="ctr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itchFamily="2" charset="2"/>
              <a:buNone/>
              <a:defRPr/>
            </a:pPr>
            <a:r>
              <a:rPr kumimoji="0" lang="ru-RU" altLang="ru-RU" sz="3200" b="1" i="0" u="none" strike="noStrike" kern="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 pitchFamily="34" charset="0"/>
                <a:ea typeface="+mn-ea"/>
                <a:cs typeface="+mn-cs"/>
              </a:rPr>
              <a:t>специально</a:t>
            </a:r>
            <a:r>
              <a:rPr kumimoji="0" lang="ru-RU" altLang="ru-RU" sz="3200" b="0" i="0" u="none" strike="noStrike" kern="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 pitchFamily="34" charset="0"/>
                <a:ea typeface="+mn-ea"/>
                <a:cs typeface="+mn-cs"/>
              </a:rPr>
              <a:t> подобранных заданий </a:t>
            </a:r>
          </a:p>
          <a:p>
            <a:pPr marL="342900" marR="0" lvl="0" indent="-342900" algn="ctr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itchFamily="2" charset="2"/>
              <a:buNone/>
              <a:defRPr/>
            </a:pPr>
            <a:r>
              <a:rPr kumimoji="0" lang="ru-RU" altLang="ru-RU" sz="3200" b="1" i="0" u="none" strike="noStrike" kern="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+mn-lt" pitchFamily="34" charset="0"/>
                <a:ea typeface="+mn-ea"/>
                <a:cs typeface="+mn-cs"/>
              </a:rPr>
              <a:t>целенаправленно стимулируется</a:t>
            </a:r>
            <a:r>
              <a:rPr kumimoji="0" lang="ru-RU" altLang="ru-RU" sz="3200" b="0" i="0" u="none" strike="noStrike" kern="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 pitchFamily="34" charset="0"/>
                <a:ea typeface="+mn-ea"/>
                <a:cs typeface="+mn-cs"/>
              </a:rPr>
              <a:t> </a:t>
            </a:r>
          </a:p>
          <a:p>
            <a:pPr marL="342900" marR="0" lvl="0" indent="-342900" algn="ctr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itchFamily="2" charset="2"/>
              <a:buNone/>
              <a:defRPr/>
            </a:pPr>
            <a:r>
              <a:rPr kumimoji="0" lang="ru-RU" altLang="ru-RU" sz="3200" b="0" i="0" u="none" strike="noStrike" kern="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 pitchFamily="34" charset="0"/>
                <a:ea typeface="+mn-ea"/>
                <a:cs typeface="+mn-cs"/>
              </a:rPr>
              <a:t>система детских действий, </a:t>
            </a:r>
          </a:p>
          <a:p>
            <a:pPr marL="342900" marR="0" lvl="0" indent="-342900" algn="ctr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itchFamily="2" charset="2"/>
              <a:buNone/>
              <a:defRPr/>
            </a:pPr>
            <a:r>
              <a:rPr kumimoji="0" lang="ru-RU" altLang="ru-RU" sz="3200" b="0" i="0" u="none" strike="noStrike" kern="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 pitchFamily="34" charset="0"/>
                <a:ea typeface="+mn-ea"/>
                <a:cs typeface="+mn-cs"/>
              </a:rPr>
              <a:t>направленных на получение </a:t>
            </a:r>
          </a:p>
          <a:p>
            <a:pPr marL="342900" marR="0" lvl="0" indent="-342900" algn="ctr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itchFamily="2" charset="2"/>
              <a:buNone/>
              <a:defRPr/>
            </a:pPr>
            <a:r>
              <a:rPr kumimoji="0" lang="ru-RU" altLang="ru-RU" sz="3200" b="0" i="0" u="none" strike="noStrike" kern="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 pitchFamily="34" charset="0"/>
                <a:ea typeface="+mn-ea"/>
                <a:cs typeface="+mn-cs"/>
              </a:rPr>
              <a:t>еще </a:t>
            </a:r>
            <a:r>
              <a:rPr kumimoji="0" lang="ru-RU" altLang="ru-RU" sz="3200" b="0" i="0" u="none" strike="noStrike" kern="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+mn-lt" pitchFamily="34" charset="0"/>
                <a:ea typeface="+mn-ea"/>
                <a:cs typeface="+mn-cs"/>
              </a:rPr>
              <a:t>никогда не</a:t>
            </a:r>
            <a:r>
              <a:rPr kumimoji="0" lang="ru-RU" altLang="ru-RU" sz="3200" b="0" i="0" u="none" strike="noStrike" kern="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 pitchFamily="34" charset="0"/>
                <a:ea typeface="+mn-ea"/>
                <a:cs typeface="+mn-cs"/>
              </a:rPr>
              <a:t> существовавшего в практике ребенка результата («продукта»), и в ходе решения которой происходит качественное самоизменение группы детей. </a:t>
            </a:r>
          </a:p>
          <a:p>
            <a:pPr marL="342900" marR="0" lvl="0" indent="-342900" algn="ctr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itchFamily="2" charset="2"/>
              <a:buNone/>
              <a:defRPr/>
            </a:pPr>
            <a:r>
              <a:rPr kumimoji="0" lang="ru-RU" altLang="ru-RU" sz="3200" b="0" i="0" u="none" strike="noStrike" kern="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 pitchFamily="34" charset="0"/>
                <a:ea typeface="+mn-ea"/>
                <a:cs typeface="+mn-cs"/>
              </a:rPr>
              <a:t>Проектная задача принципиально носит групповой характер.</a:t>
            </a:r>
          </a:p>
        </p:txBody>
      </p:sp>
    </p:spTree>
  </p:cSld>
  <p:clrMapOvr>
    <a:masterClrMapping/>
  </p:clrMapOvr>
  <p:transition/>
  <p:timing/>
</p:sld>
</file>

<file path=ppt/slides/slide62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65538" name="Заголовок 1"/>
          <p:cNvSpPr>
            <a:spLocks noGrp="1"/>
          </p:cNvSpPr>
          <p:nvPr>
            <p:ph type="title"/>
          </p:nvPr>
        </p:nvSpPr>
        <p:spPr>
          <a:xfrm>
            <a:off x="1150938" y="214313"/>
            <a:ext cx="7793037" cy="1462087"/>
          </a:xfrm>
          <a:prstGeom prst="rect">
            <a:avLst/>
          </a:prstGeom>
          <a:noFill/>
          <a:ln>
            <a:miter lim="800000"/>
          </a:ln>
        </p:spPr>
        <p:txBody>
          <a:bodyPr vert="horz" wrap="square" lIns="91440" tIns="45720" rIns="91440" bIns="45720" anchor="t" anchorCtr="0">
            <a:no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4400" b="0" i="0" u="none" baseline="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l" rtl="0" eaLnBrk="0" fontAlgn="base" hangingPunct="0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latin typeface="Tahoma" pitchFamily="34" charset="0"/>
              </a:defRPr>
            </a:lvl2pPr>
            <a:lvl3pPr algn="l" rtl="0" eaLnBrk="0" fontAlgn="base" hangingPunct="0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latin typeface="Tahoma" pitchFamily="34" charset="0"/>
              </a:defRPr>
            </a:lvl3pPr>
            <a:lvl4pPr algn="l" rtl="0" eaLnBrk="0" fontAlgn="base" hangingPunct="0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latin typeface="Tahoma" pitchFamily="34" charset="0"/>
              </a:defRPr>
            </a:lvl4pPr>
            <a:lvl5pPr algn="l" rtl="0" eaLnBrk="0" fontAlgn="base" hangingPunct="0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latin typeface="Tahoma" pitchFamily="34" charset="0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latin typeface="Tahoma" pitchFamily="34" charset="0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latin typeface="Tahoma" pitchFamily="34" charset="0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latin typeface="Tahoma" pitchFamily="34" charset="0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latin typeface="Tahoma" pitchFamily="34" charset="0"/>
              </a:defRPr>
            </a:lvl9pPr>
          </a:lstStyle>
          <a:p>
            <a:pPr lvl="0" eaLnBrk="1" hangingPunct="1"/>
            <a:r>
              <a:rPr lang="ru-RU" altLang="ru-RU" sz="3600"/>
              <a:t>  Проект ?«Портрет одного слова»</a:t>
            </a:r>
            <a:endParaRPr lang="ru-RU" altLang="ru-RU" sz="3600"/>
          </a:p>
        </p:txBody>
      </p:sp>
      <p:sp>
        <p:nvSpPr>
          <p:cNvPr id="65539" name="Содержимое 2"/>
          <p:cNvSpPr>
            <a:spLocks noGrp="1"/>
          </p:cNvSpPr>
          <p:nvPr>
            <p:ph idx="1"/>
          </p:nvPr>
        </p:nvSpPr>
        <p:spPr>
          <a:xfrm>
            <a:off x="323850" y="2017713"/>
            <a:ext cx="8640763" cy="4579937"/>
          </a:xfrm>
          <a:prstGeom prst="rect">
            <a:avLst/>
          </a:prstGeom>
          <a:noFill/>
          <a:ln>
            <a:miter lim="800000"/>
          </a:ln>
        </p:spPr>
        <p:txBody>
          <a:bodyPr vert="horz" wrap="square" lIns="91440" tIns="45720" rIns="91440" bIns="45720" anchor="t" anchorCtr="0">
            <a:no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itchFamily="2" charset="2"/>
              <a:buChar char="n"/>
              <a:defRPr kumimoji="0" lang="ru-RU" altLang="en-US" sz="3200" b="0" i="0" u="none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55000"/>
              <a:buFont typeface="Wingdings" pitchFamily="2" charset="2"/>
              <a:buChar char="n"/>
              <a:defRPr kumimoji="0" lang="ru-RU" altLang="en-US" sz="2800" b="0" i="0" u="none" baseline="0">
                <a:solidFill>
                  <a:schemeClr val="tx1"/>
                </a:solidFill>
                <a:latin typeface="+mn-lt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50000"/>
              <a:buFont typeface="Wingdings" pitchFamily="2" charset="2"/>
              <a:buChar char="n"/>
              <a:defRPr kumimoji="0" lang="ru-RU" altLang="en-US" sz="2400" b="0" i="0" u="none" baseline="0">
                <a:solidFill>
                  <a:schemeClr val="tx1"/>
                </a:solidFill>
                <a:latin typeface="+mn-lt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55000"/>
              <a:buFont typeface="Wingdings" pitchFamily="2" charset="2"/>
              <a:buChar char="n"/>
              <a:defRPr kumimoji="0" lang="ru-RU" altLang="en-US" sz="2000" b="0" i="0" u="none" baseline="0">
                <a:solidFill>
                  <a:schemeClr val="tx1"/>
                </a:solidFill>
                <a:latin typeface="+mn-lt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kumimoji="0" lang="ru-RU" altLang="en-US" sz="2000" b="0" i="0" u="none" baseline="0">
                <a:solidFill>
                  <a:schemeClr val="tx1"/>
                </a:solidFill>
                <a:latin typeface="+mn-lt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lang="ru-RU" altLang="en-US" sz="2000">
                <a:solidFill>
                  <a:schemeClr val="tx1"/>
                </a:solidFill>
                <a:latin typeface="+mn-lt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lang="ru-RU" altLang="en-US" sz="2000">
                <a:solidFill>
                  <a:schemeClr val="tx1"/>
                </a:solidFill>
                <a:latin typeface="+mn-lt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lang="ru-RU" altLang="en-US" sz="2000">
                <a:solidFill>
                  <a:schemeClr val="tx1"/>
                </a:solidFill>
                <a:latin typeface="+mn-lt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lang="ru-RU" altLang="en-US" sz="2000">
                <a:solidFill>
                  <a:schemeClr val="tx1"/>
                </a:solidFill>
                <a:latin typeface="+mn-lt"/>
              </a:defRPr>
            </a:lvl9pPr>
          </a:lstStyle>
          <a:p>
            <a:pPr lvl="0" eaLnBrk="1" hangingPunct="1">
              <a:lnSpc>
                <a:spcPct val="80000"/>
              </a:lnSpc>
            </a:pPr>
            <a:r>
              <a:rPr lang="ru-RU" altLang="ru-RU" sz="2800" b="1"/>
              <a:t>Тема проекта</a:t>
            </a:r>
            <a:r>
              <a:rPr lang="ru-RU" altLang="ru-RU" sz="2800"/>
              <a:t> – углублённое изучение ключевых слов русской культуры. </a:t>
            </a:r>
            <a:endParaRPr lang="ru-RU" altLang="ru-RU" sz="2800"/>
          </a:p>
          <a:p>
            <a:pPr lvl="0" eaLnBrk="1" hangingPunct="1">
              <a:lnSpc>
                <a:spcPct val="80000"/>
              </a:lnSpc>
              <a:buNone/>
            </a:pPr>
            <a:endParaRPr lang="ru-RU" altLang="ru-RU" sz="2800"/>
          </a:p>
          <a:p>
            <a:pPr lvl="0" algn="just" eaLnBrk="1" hangingPunct="1">
              <a:lnSpc>
                <a:spcPct val="80000"/>
              </a:lnSpc>
            </a:pPr>
            <a:r>
              <a:rPr lang="ru-RU" altLang="ru-RU" sz="2800" b="1"/>
              <a:t>Цель</a:t>
            </a:r>
            <a:r>
              <a:rPr lang="ru-RU" altLang="ru-RU" sz="2800"/>
              <a:t> –  используя словари, научно-популярную литературу и др. источники, собрать разнообразную информацию об истории, значении, употреблении одного слова в русском языке. </a:t>
            </a:r>
            <a:endParaRPr lang="ru-RU" altLang="ru-RU" sz="2800"/>
          </a:p>
          <a:p>
            <a:pPr lvl="0" algn="just" eaLnBrk="1" hangingPunct="1">
              <a:lnSpc>
                <a:spcPct val="80000"/>
              </a:lnSpc>
            </a:pPr>
            <a:r>
              <a:rPr lang="ru-RU" altLang="ru-RU" sz="2800" b="1"/>
              <a:t>Планируемый продукт</a:t>
            </a:r>
            <a:r>
              <a:rPr lang="ru-RU" altLang="ru-RU" sz="2800"/>
              <a:t> – мини-словарь с комплексным разносторонним описанием одного слова (возможно представление материала в виде компьютерной презентации).</a:t>
            </a:r>
            <a:endParaRPr lang="ru-RU" altLang="ru-RU" sz="2800"/>
          </a:p>
        </p:txBody>
      </p:sp>
    </p:spTree>
  </p:cSld>
  <p:clrMapOvr>
    <a:masterClrMapping/>
  </p:clrMapOvr>
  <p:transition/>
  <p:timing/>
</p:sld>
</file>

<file path=ppt/slides/slide63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66562" name="Заголовок 1"/>
          <p:cNvSpPr>
            <a:spLocks noGrp="1"/>
          </p:cNvSpPr>
          <p:nvPr>
            <p:ph type="title"/>
          </p:nvPr>
        </p:nvSpPr>
        <p:spPr>
          <a:xfrm>
            <a:off x="1150938" y="214313"/>
            <a:ext cx="7793037" cy="1462087"/>
          </a:xfrm>
          <a:prstGeom prst="rect">
            <a:avLst/>
          </a:prstGeom>
          <a:noFill/>
          <a:ln>
            <a:miter lim="800000"/>
          </a:ln>
        </p:spPr>
        <p:txBody>
          <a:bodyPr vert="horz" wrap="square" lIns="91440" tIns="45720" rIns="91440" bIns="45720" anchor="t" anchorCtr="0">
            <a:no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4400" b="0" i="0" u="none" baseline="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l" rtl="0" eaLnBrk="0" fontAlgn="base" hangingPunct="0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latin typeface="Tahoma" pitchFamily="34" charset="0"/>
              </a:defRPr>
            </a:lvl2pPr>
            <a:lvl3pPr algn="l" rtl="0" eaLnBrk="0" fontAlgn="base" hangingPunct="0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latin typeface="Tahoma" pitchFamily="34" charset="0"/>
              </a:defRPr>
            </a:lvl3pPr>
            <a:lvl4pPr algn="l" rtl="0" eaLnBrk="0" fontAlgn="base" hangingPunct="0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latin typeface="Tahoma" pitchFamily="34" charset="0"/>
              </a:defRPr>
            </a:lvl4pPr>
            <a:lvl5pPr algn="l" rtl="0" eaLnBrk="0" fontAlgn="base" hangingPunct="0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latin typeface="Tahoma" pitchFamily="34" charset="0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latin typeface="Tahoma" pitchFamily="34" charset="0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latin typeface="Tahoma" pitchFamily="34" charset="0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latin typeface="Tahoma" pitchFamily="34" charset="0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latin typeface="Tahoma" pitchFamily="34" charset="0"/>
              </a:defRPr>
            </a:lvl9pPr>
          </a:lstStyle>
          <a:p>
            <a:pPr lvl="0" eaLnBrk="1" hangingPunct="1"/>
            <a:r>
              <a:rPr lang="ru-RU" altLang="ru-RU"/>
              <a:t>Планирование</a:t>
            </a:r>
            <a:endParaRPr lang="ru-RU" altLang="ru-RU"/>
          </a:p>
        </p:txBody>
      </p:sp>
      <p:sp>
        <p:nvSpPr>
          <p:cNvPr id="66563" name="Содержимое 2"/>
          <p:cNvSpPr>
            <a:spLocks noGrp="1"/>
          </p:cNvSpPr>
          <p:nvPr>
            <p:ph idx="1"/>
          </p:nvPr>
        </p:nvSpPr>
        <p:spPr>
          <a:xfrm>
            <a:off x="457200" y="1341438"/>
            <a:ext cx="8229600" cy="5040312"/>
          </a:xfrm>
          <a:prstGeom prst="rect">
            <a:avLst/>
          </a:prstGeom>
          <a:noFill/>
          <a:ln>
            <a:miter lim="800000"/>
          </a:ln>
        </p:spPr>
        <p:txBody>
          <a:bodyPr vert="horz" wrap="square" lIns="91440" tIns="45720" rIns="91440" bIns="45720" anchor="t" anchorCtr="0">
            <a:no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itchFamily="2" charset="2"/>
              <a:buChar char="n"/>
              <a:defRPr kumimoji="0" lang="ru-RU" altLang="en-US" sz="3200" b="0" i="0" u="none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55000"/>
              <a:buFont typeface="Wingdings" pitchFamily="2" charset="2"/>
              <a:buChar char="n"/>
              <a:defRPr kumimoji="0" lang="ru-RU" altLang="en-US" sz="2800" b="0" i="0" u="none" baseline="0">
                <a:solidFill>
                  <a:schemeClr val="tx1"/>
                </a:solidFill>
                <a:latin typeface="+mn-lt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50000"/>
              <a:buFont typeface="Wingdings" pitchFamily="2" charset="2"/>
              <a:buChar char="n"/>
              <a:defRPr kumimoji="0" lang="ru-RU" altLang="en-US" sz="2400" b="0" i="0" u="none" baseline="0">
                <a:solidFill>
                  <a:schemeClr val="tx1"/>
                </a:solidFill>
                <a:latin typeface="+mn-lt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55000"/>
              <a:buFont typeface="Wingdings" pitchFamily="2" charset="2"/>
              <a:buChar char="n"/>
              <a:defRPr kumimoji="0" lang="ru-RU" altLang="en-US" sz="2000" b="0" i="0" u="none" baseline="0">
                <a:solidFill>
                  <a:schemeClr val="tx1"/>
                </a:solidFill>
                <a:latin typeface="+mn-lt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kumimoji="0" lang="ru-RU" altLang="en-US" sz="2000" b="0" i="0" u="none" baseline="0">
                <a:solidFill>
                  <a:schemeClr val="tx1"/>
                </a:solidFill>
                <a:latin typeface="+mn-lt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lang="ru-RU" altLang="en-US" sz="2000">
                <a:solidFill>
                  <a:schemeClr val="tx1"/>
                </a:solidFill>
                <a:latin typeface="+mn-lt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lang="ru-RU" altLang="en-US" sz="2000">
                <a:solidFill>
                  <a:schemeClr val="tx1"/>
                </a:solidFill>
                <a:latin typeface="+mn-lt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lang="ru-RU" altLang="en-US" sz="2000">
                <a:solidFill>
                  <a:schemeClr val="tx1"/>
                </a:solidFill>
                <a:latin typeface="+mn-lt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lang="ru-RU" altLang="en-US" sz="2000">
                <a:solidFill>
                  <a:schemeClr val="tx1"/>
                </a:solidFill>
                <a:latin typeface="+mn-lt"/>
              </a:defRPr>
            </a:lvl9pPr>
          </a:lstStyle>
          <a:p>
            <a:pPr lvl="0" eaLnBrk="1" hangingPunct="1"/>
            <a:r>
              <a:rPr lang="ru-RU" altLang="ru-RU"/>
              <a:t>Под руководством учителя выберите слово для описания.</a:t>
            </a:r>
            <a:endParaRPr lang="ru-RU" altLang="ru-RU"/>
          </a:p>
          <a:p>
            <a:pPr lvl="0" eaLnBrk="1" hangingPunct="1"/>
            <a:r>
              <a:rPr lang="ru-RU" altLang="ru-RU"/>
              <a:t>Разбейтесь на группы и решите, за создание какой страницы будет отвечать ваша группа.</a:t>
            </a:r>
            <a:endParaRPr lang="ru-RU" altLang="ru-RU"/>
          </a:p>
          <a:p>
            <a:pPr lvl="0" eaLnBrk="1" hangingPunct="1"/>
            <a:r>
              <a:rPr lang="ru-RU" altLang="ru-RU"/>
              <a:t>Распределите обязанности в группе. </a:t>
            </a:r>
            <a:endParaRPr lang="ru-RU" altLang="ru-RU"/>
          </a:p>
          <a:p>
            <a:pPr lvl="0" eaLnBrk="1" hangingPunct="1"/>
            <a:r>
              <a:rPr lang="ru-RU" altLang="ru-RU"/>
              <a:t>Разбейте работу на этапы. </a:t>
            </a:r>
            <a:endParaRPr lang="ru-RU" altLang="ru-RU"/>
          </a:p>
          <a:p>
            <a:pPr lvl="0" eaLnBrk="1" hangingPunct="1"/>
            <a:r>
              <a:rPr lang="ru-RU" altLang="ru-RU"/>
              <a:t>Подготовьте план работы над проектом. (Используйте лист планирования.)</a:t>
            </a:r>
            <a:endParaRPr lang="ru-RU" altLang="ru-RU"/>
          </a:p>
        </p:txBody>
      </p:sp>
    </p:spTree>
  </p:cSld>
  <p:clrMapOvr>
    <a:masterClrMapping/>
  </p:clrMapOvr>
  <p:transition/>
  <p:timing/>
</p:sld>
</file>

<file path=ppt/slides/slide64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67586" name="Заголовок 1"/>
          <p:cNvSpPr>
            <a:spLocks noGrp="1"/>
          </p:cNvSpPr>
          <p:nvPr>
            <p:ph type="title"/>
          </p:nvPr>
        </p:nvSpPr>
        <p:spPr>
          <a:xfrm>
            <a:off x="1150938" y="214313"/>
            <a:ext cx="7793037" cy="1462087"/>
          </a:xfrm>
          <a:prstGeom prst="rect">
            <a:avLst/>
          </a:prstGeom>
          <a:noFill/>
          <a:ln>
            <a:miter lim="800000"/>
          </a:ln>
        </p:spPr>
        <p:txBody>
          <a:bodyPr vert="horz" wrap="square" lIns="91440" tIns="45720" rIns="91440" bIns="45720" anchor="t" anchorCtr="0">
            <a:no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4400" b="0" i="0" u="none" baseline="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l" rtl="0" eaLnBrk="0" fontAlgn="base" hangingPunct="0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latin typeface="Tahoma" pitchFamily="34" charset="0"/>
              </a:defRPr>
            </a:lvl2pPr>
            <a:lvl3pPr algn="l" rtl="0" eaLnBrk="0" fontAlgn="base" hangingPunct="0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latin typeface="Tahoma" pitchFamily="34" charset="0"/>
              </a:defRPr>
            </a:lvl3pPr>
            <a:lvl4pPr algn="l" rtl="0" eaLnBrk="0" fontAlgn="base" hangingPunct="0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latin typeface="Tahoma" pitchFamily="34" charset="0"/>
              </a:defRPr>
            </a:lvl4pPr>
            <a:lvl5pPr algn="l" rtl="0" eaLnBrk="0" fontAlgn="base" hangingPunct="0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latin typeface="Tahoma" pitchFamily="34" charset="0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latin typeface="Tahoma" pitchFamily="34" charset="0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latin typeface="Tahoma" pitchFamily="34" charset="0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latin typeface="Tahoma" pitchFamily="34" charset="0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latin typeface="Tahoma" pitchFamily="34" charset="0"/>
              </a:defRPr>
            </a:lvl9pPr>
          </a:lstStyle>
          <a:p>
            <a:pPr lvl="0" eaLnBrk="1" hangingPunct="1"/>
            <a:endParaRPr lang="ru-RU" altLang="ru-RU"/>
          </a:p>
        </p:txBody>
      </p:sp>
      <p:graphicFrame>
        <p:nvGraphicFramePr>
          <p:cNvPr id="67587" name="Group 30"/>
          <p:cNvGraphicFramePr>
            <a:graphicFrameLocks noGrp="1"/>
          </p:cNvGraphicFramePr>
          <p:nvPr>
            <p:ph idx="4294967295"/>
          </p:nvPr>
        </p:nvGraphicFramePr>
        <p:xfrm>
          <a:off x="0" y="285750"/>
          <a:ext cx="9144000" cy="6583676"/>
        </p:xfrm>
        <a:graphic>
          <a:graphicData uri="http://schemas.openxmlformats.org/drawingml/2006/table">
            <a:tbl>
              <a:tblPr/>
              <a:tblGrid>
                <a:gridCol w="3200400"/>
                <a:gridCol w="5943600"/>
              </a:tblGrid>
              <a:tr h="334962">
                <a:tc>
                  <a:txBody>
                    <a:bodyPr tIns="45718" bIns="45718">
                      <a:noAutofit/>
                    </a:bodyPr>
                    <a:lstStyle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ru-RU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ru-RU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ru-RU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ru-RU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ru-RU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lang="ru-RU" altLang="ru-RU" sz="1600" b="1">
                          <a:solidFill>
                            <a:schemeClr val="accent2"/>
                          </a:solidFill>
                          <a:effectLst>
                            <a:outerShdw blurRad="38100" dist="38100" dir="2700000" algn="tl">
                              <a:schemeClr val="bg2"/>
                            </a:outerShdw>
                          </a:effectLst>
                          <a:latin typeface="Tahoma" pitchFamily="34" charset="0"/>
                          <a:ea typeface="Arial"/>
                        </a:rPr>
                        <a:t>Группа</a:t>
                      </a:r>
                      <a:endParaRPr lang="ru-RU" altLang="ru-RU" sz="1600" b="1">
                        <a:solidFill>
                          <a:schemeClr val="accent2"/>
                        </a:solidFill>
                        <a:effectLst>
                          <a:outerShdw blurRad="38100" dist="38100" dir="2700000" algn="tl">
                            <a:schemeClr val="bg2"/>
                          </a:outerShdw>
                        </a:effectLst>
                        <a:latin typeface="Tahoma" pitchFamily="34" charset="0"/>
                        <a:ea typeface="Arial"/>
                      </a:endParaRPr>
                    </a:p>
                  </a:txBody>
                  <a:tcPr marT="45718" marB="45718">
                    <a:lnL w="12700">
                      <a:solidFill>
                        <a:schemeClr val="tx1"/>
                      </a:solidFill>
                      <a:miter lim="800000"/>
                    </a:lnL>
                    <a:lnR w="12700">
                      <a:solidFill>
                        <a:schemeClr val="tx1"/>
                      </a:solidFill>
                      <a:miter lim="800000"/>
                    </a:lnR>
                    <a:lnT w="12700">
                      <a:solidFill>
                        <a:schemeClr val="tx1"/>
                      </a:solidFill>
                      <a:miter lim="800000"/>
                    </a:lnT>
                    <a:lnB w="38100">
                      <a:solidFill>
                        <a:schemeClr val="tx1"/>
                      </a:solidFill>
                      <a:miter lim="800000"/>
                    </a:lnB>
                    <a:solidFill>
                      <a:schemeClr val="accent1"/>
                    </a:solidFill>
                  </a:tcPr>
                </a:tc>
                <a:tc>
                  <a:txBody>
                    <a:bodyPr tIns="45718" bIns="45718">
                      <a:noAutofit/>
                    </a:bodyPr>
                    <a:lstStyle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ru-RU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ru-RU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ru-RU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ru-RU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ru-RU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lang="ru-RU" altLang="ru-RU" sz="1600" b="1">
                          <a:solidFill>
                            <a:schemeClr val="accent2"/>
                          </a:solidFill>
                          <a:effectLst>
                            <a:outerShdw blurRad="38100" dist="38100" dir="2700000" algn="tl">
                              <a:schemeClr val="bg2"/>
                            </a:outerShdw>
                          </a:effectLst>
                          <a:latin typeface="Tahoma" pitchFamily="34" charset="0"/>
                          <a:ea typeface="Arial"/>
                        </a:rPr>
                        <a:t>Задание</a:t>
                      </a:r>
                      <a:endParaRPr lang="ru-RU" altLang="ru-RU" sz="1600" b="1">
                        <a:solidFill>
                          <a:schemeClr val="accent2"/>
                        </a:solidFill>
                        <a:effectLst>
                          <a:outerShdw blurRad="38100" dist="38100" dir="2700000" algn="tl">
                            <a:schemeClr val="bg2"/>
                          </a:outerShdw>
                        </a:effectLst>
                        <a:latin typeface="Tahoma" pitchFamily="34" charset="0"/>
                        <a:ea typeface="Arial"/>
                      </a:endParaRPr>
                    </a:p>
                  </a:txBody>
                  <a:tcPr marT="45718" marB="45718">
                    <a:lnL w="12700">
                      <a:solidFill>
                        <a:schemeClr val="tx1"/>
                      </a:solidFill>
                      <a:miter lim="800000"/>
                    </a:lnL>
                    <a:lnR w="12700">
                      <a:solidFill>
                        <a:schemeClr val="tx1"/>
                      </a:solidFill>
                      <a:miter lim="800000"/>
                    </a:lnR>
                    <a:lnT w="12700">
                      <a:solidFill>
                        <a:schemeClr val="tx1"/>
                      </a:solidFill>
                      <a:miter lim="800000"/>
                    </a:lnT>
                    <a:lnB w="38100">
                      <a:solidFill>
                        <a:schemeClr val="tx1"/>
                      </a:solidFill>
                      <a:miter lim="800000"/>
                    </a:lnB>
                    <a:solidFill>
                      <a:schemeClr val="accent1"/>
                    </a:solidFill>
                  </a:tcPr>
                </a:tc>
              </a:tr>
              <a:tr h="949325">
                <a:tc>
                  <a:txBody>
                    <a:bodyPr tIns="45718" bIns="45718">
                      <a:noAutofit/>
                    </a:bodyPr>
                    <a:lstStyle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ru-RU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ru-RU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ru-RU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ru-RU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ru-RU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</a:defRPr>
                      </a:lvl5pPr>
                    </a:lstStyle>
                    <a:p>
                      <a:pPr marL="0" lvl="0" indent="0" eaLnBrk="1" hangingPunct="1"/>
                      <a:r>
                        <a:rPr lang="ru-RU" altLang="ru-RU" sz="1600" b="1">
                          <a:solidFill>
                            <a:srgbClr val="000000"/>
                          </a:solidFill>
                          <a:latin typeface="Tahoma" pitchFamily="34" charset="0"/>
                          <a:ea typeface="Arial"/>
                        </a:rPr>
                        <a:t>Лексикографическая страница</a:t>
                      </a:r>
                      <a:endParaRPr lang="ru-RU" altLang="ru-RU" sz="1600">
                        <a:solidFill>
                          <a:srgbClr val="000000"/>
                        </a:solidFill>
                        <a:latin typeface="Tahoma" pitchFamily="34" charset="0"/>
                        <a:ea typeface="Arial"/>
                      </a:endParaRPr>
                    </a:p>
                  </a:txBody>
                  <a:tcPr marT="45718" marB="45718">
                    <a:lnL w="12700">
                      <a:solidFill>
                        <a:schemeClr val="tx1"/>
                      </a:solidFill>
                      <a:miter lim="800000"/>
                    </a:lnL>
                    <a:lnR w="12700">
                      <a:solidFill>
                        <a:schemeClr val="tx1"/>
                      </a:solidFill>
                      <a:miter lim="800000"/>
                    </a:lnR>
                    <a:lnT w="38100">
                      <a:solidFill>
                        <a:schemeClr val="tx1"/>
                      </a:solidFill>
                      <a:miter lim="800000"/>
                    </a:lnT>
                    <a:lnB w="12700">
                      <a:solidFill>
                        <a:schemeClr val="tx1"/>
                      </a:solidFill>
                      <a:miter lim="800000"/>
                    </a:lnB>
                    <a:solidFill>
                      <a:srgbClr val="D8EECE"/>
                    </a:solidFill>
                  </a:tcPr>
                </a:tc>
                <a:tc>
                  <a:txBody>
                    <a:bodyPr tIns="45718" bIns="45718">
                      <a:noAutofit/>
                    </a:bodyPr>
                    <a:lstStyle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ru-RU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ru-RU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ru-RU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ru-RU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ru-RU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</a:defRPr>
                      </a:lvl5pPr>
                    </a:lstStyle>
                    <a:p>
                      <a:pPr marL="0" lvl="0" indent="0" eaLnBrk="1" hangingPunct="1"/>
                      <a:r>
                        <a:rPr lang="ru-RU" altLang="ru-RU" sz="1600">
                          <a:solidFill>
                            <a:srgbClr val="000000"/>
                          </a:solidFill>
                          <a:latin typeface="Tahoma" pitchFamily="34" charset="0"/>
                          <a:ea typeface="Arial"/>
                        </a:rPr>
                        <a:t>Сопоставьте толкования данного слова в различных толковых словарях русского языка.</a:t>
                      </a:r>
                      <a:endParaRPr lang="ru-RU" altLang="ru-RU" sz="1600">
                        <a:solidFill>
                          <a:srgbClr val="000000"/>
                        </a:solidFill>
                        <a:latin typeface="Tahoma" pitchFamily="34" charset="0"/>
                        <a:ea typeface="Arial"/>
                      </a:endParaRPr>
                    </a:p>
                    <a:p>
                      <a:pPr marL="0" lvl="0" indent="0" eaLnBrk="1" hangingPunct="1"/>
                      <a:endParaRPr lang="ru-RU" altLang="ru-RU" sz="1600">
                        <a:solidFill>
                          <a:srgbClr val="000000"/>
                        </a:solidFill>
                        <a:latin typeface="Tahoma" pitchFamily="34" charset="0"/>
                        <a:ea typeface="Arial"/>
                      </a:endParaRPr>
                    </a:p>
                  </a:txBody>
                  <a:tcPr marT="45718" marB="45718">
                    <a:lnL w="12700">
                      <a:solidFill>
                        <a:schemeClr val="tx1"/>
                      </a:solidFill>
                      <a:miter lim="800000"/>
                    </a:lnL>
                    <a:lnR w="12700">
                      <a:solidFill>
                        <a:schemeClr val="tx1"/>
                      </a:solidFill>
                      <a:miter lim="800000"/>
                    </a:lnR>
                    <a:lnT w="38100">
                      <a:solidFill>
                        <a:schemeClr val="tx1"/>
                      </a:solidFill>
                      <a:miter lim="800000"/>
                    </a:lnT>
                    <a:lnB w="12700">
                      <a:solidFill>
                        <a:schemeClr val="tx1"/>
                      </a:solidFill>
                      <a:miter lim="800000"/>
                    </a:lnB>
                    <a:solidFill>
                      <a:srgbClr val="D8EECE"/>
                    </a:solidFill>
                  </a:tcPr>
                </a:tc>
              </a:tr>
              <a:tr h="1066800">
                <a:tc>
                  <a:txBody>
                    <a:bodyPr tIns="45718" bIns="45718">
                      <a:noAutofit/>
                    </a:bodyPr>
                    <a:lstStyle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ru-RU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ru-RU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ru-RU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ru-RU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ru-RU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</a:defRPr>
                      </a:lvl5pPr>
                    </a:lstStyle>
                    <a:p>
                      <a:pPr marL="0" lvl="0" indent="0" eaLnBrk="1" hangingPunct="1"/>
                      <a:r>
                        <a:rPr lang="ru-RU" altLang="ru-RU" sz="1600" b="1">
                          <a:solidFill>
                            <a:srgbClr val="000000"/>
                          </a:solidFill>
                          <a:latin typeface="Tahoma" pitchFamily="34" charset="0"/>
                          <a:ea typeface="Arial"/>
                        </a:rPr>
                        <a:t>Этимологическая страница</a:t>
                      </a:r>
                      <a:endParaRPr lang="ru-RU" altLang="ru-RU" sz="1600">
                        <a:solidFill>
                          <a:srgbClr val="000000"/>
                        </a:solidFill>
                        <a:latin typeface="Tahoma" pitchFamily="34" charset="0"/>
                        <a:ea typeface="Arial"/>
                      </a:endParaRPr>
                    </a:p>
                  </a:txBody>
                  <a:tcPr marT="45718" marB="45718">
                    <a:lnL w="12700">
                      <a:solidFill>
                        <a:schemeClr val="tx1"/>
                      </a:solidFill>
                      <a:miter lim="800000"/>
                    </a:lnL>
                    <a:lnR w="12700">
                      <a:solidFill>
                        <a:schemeClr val="tx1"/>
                      </a:solidFill>
                      <a:miter lim="800000"/>
                    </a:lnR>
                    <a:lnT w="12700">
                      <a:solidFill>
                        <a:schemeClr val="tx1"/>
                      </a:solidFill>
                      <a:miter lim="800000"/>
                    </a:lnT>
                    <a:lnB w="12700">
                      <a:solidFill>
                        <a:schemeClr val="tx1"/>
                      </a:solidFill>
                      <a:miter lim="800000"/>
                    </a:lnB>
                    <a:solidFill>
                      <a:srgbClr val="ECF7E8"/>
                    </a:solidFill>
                  </a:tcPr>
                </a:tc>
                <a:tc>
                  <a:txBody>
                    <a:bodyPr tIns="45718" bIns="45718">
                      <a:noAutofit/>
                    </a:bodyPr>
                    <a:lstStyle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ru-RU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ru-RU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ru-RU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ru-RU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ru-RU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</a:defRPr>
                      </a:lvl5pPr>
                    </a:lstStyle>
                    <a:p>
                      <a:pPr marL="0" lvl="0" indent="0" eaLnBrk="1" hangingPunct="1"/>
                      <a:r>
                        <a:rPr lang="ru-RU" altLang="ru-RU" sz="1600">
                          <a:solidFill>
                            <a:srgbClr val="000000"/>
                          </a:solidFill>
                          <a:latin typeface="Tahoma" pitchFamily="34" charset="0"/>
                          <a:ea typeface="Arial"/>
                        </a:rPr>
                        <a:t>Соберите сведения о происхождении слова, обратившись к этимологическим словарям и справочникам.</a:t>
                      </a:r>
                      <a:endParaRPr lang="ru-RU" altLang="ru-RU" sz="1600">
                        <a:solidFill>
                          <a:srgbClr val="000000"/>
                        </a:solidFill>
                        <a:latin typeface="Tahoma" pitchFamily="34" charset="0"/>
                        <a:ea typeface="Arial"/>
                      </a:endParaRPr>
                    </a:p>
                    <a:p>
                      <a:pPr marL="0" lvl="0" indent="0" eaLnBrk="1" hangingPunct="1"/>
                      <a:endParaRPr lang="ru-RU" altLang="ru-RU" sz="1600">
                        <a:solidFill>
                          <a:srgbClr val="000000"/>
                        </a:solidFill>
                        <a:latin typeface="Tahoma" pitchFamily="34" charset="0"/>
                        <a:ea typeface="Arial"/>
                      </a:endParaRPr>
                    </a:p>
                  </a:txBody>
                  <a:tcPr marT="45718" marB="45718">
                    <a:lnL w="12700">
                      <a:solidFill>
                        <a:schemeClr val="tx1"/>
                      </a:solidFill>
                      <a:miter lim="800000"/>
                    </a:lnL>
                    <a:lnR w="12700">
                      <a:solidFill>
                        <a:schemeClr val="tx1"/>
                      </a:solidFill>
                      <a:miter lim="800000"/>
                    </a:lnR>
                    <a:lnT w="12700">
                      <a:solidFill>
                        <a:schemeClr val="tx1"/>
                      </a:solidFill>
                      <a:miter lim="800000"/>
                    </a:lnT>
                    <a:lnB w="12700">
                      <a:solidFill>
                        <a:schemeClr val="tx1"/>
                      </a:solidFill>
                      <a:miter lim="800000"/>
                    </a:lnB>
                    <a:solidFill>
                      <a:srgbClr val="ECF7E8"/>
                    </a:solidFill>
                  </a:tcPr>
                </a:tc>
              </a:tr>
              <a:tr h="1166812">
                <a:tc>
                  <a:txBody>
                    <a:bodyPr tIns="45718" bIns="45718">
                      <a:noAutofit/>
                    </a:bodyPr>
                    <a:lstStyle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ru-RU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ru-RU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ru-RU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ru-RU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ru-RU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</a:defRPr>
                      </a:lvl5pPr>
                    </a:lstStyle>
                    <a:p>
                      <a:pPr marL="0" lvl="0" indent="0" eaLnBrk="1" hangingPunct="1"/>
                      <a:r>
                        <a:rPr lang="ru-RU" altLang="ru-RU" sz="1600" b="1">
                          <a:solidFill>
                            <a:srgbClr val="000000"/>
                          </a:solidFill>
                          <a:latin typeface="Tahoma" pitchFamily="34" charset="0"/>
                          <a:ea typeface="Arial"/>
                        </a:rPr>
                        <a:t>Фразеологическая страница</a:t>
                      </a:r>
                      <a:endParaRPr lang="ru-RU" altLang="ru-RU" sz="1600">
                        <a:solidFill>
                          <a:srgbClr val="000000"/>
                        </a:solidFill>
                        <a:latin typeface="Tahoma" pitchFamily="34" charset="0"/>
                        <a:ea typeface="Arial"/>
                      </a:endParaRPr>
                    </a:p>
                  </a:txBody>
                  <a:tcPr marT="45718" marB="45718">
                    <a:lnL w="12700">
                      <a:solidFill>
                        <a:schemeClr val="tx1"/>
                      </a:solidFill>
                      <a:miter lim="800000"/>
                    </a:lnL>
                    <a:lnR w="12700">
                      <a:solidFill>
                        <a:schemeClr val="tx1"/>
                      </a:solidFill>
                      <a:miter lim="800000"/>
                    </a:lnR>
                    <a:lnT w="12700">
                      <a:solidFill>
                        <a:schemeClr val="tx1"/>
                      </a:solidFill>
                      <a:miter lim="800000"/>
                    </a:lnT>
                    <a:lnB w="12700">
                      <a:solidFill>
                        <a:schemeClr val="tx1"/>
                      </a:solidFill>
                      <a:miter lim="800000"/>
                    </a:lnB>
                    <a:solidFill>
                      <a:srgbClr val="D8EECE"/>
                    </a:solidFill>
                  </a:tcPr>
                </a:tc>
                <a:tc>
                  <a:txBody>
                    <a:bodyPr tIns="45718" bIns="45718">
                      <a:noAutofit/>
                    </a:bodyPr>
                    <a:lstStyle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ru-RU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ru-RU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ru-RU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ru-RU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ru-RU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</a:defRPr>
                      </a:lvl5pPr>
                    </a:lstStyle>
                    <a:p>
                      <a:pPr marL="0" lvl="0" indent="0" eaLnBrk="1" hangingPunct="1"/>
                      <a:r>
                        <a:rPr lang="ru-RU" altLang="ru-RU" sz="1600">
                          <a:solidFill>
                            <a:srgbClr val="000000"/>
                          </a:solidFill>
                          <a:latin typeface="Tahoma" pitchFamily="34" charset="0"/>
                          <a:ea typeface="Arial"/>
                        </a:rPr>
                        <a:t>Обратитесь к фразеологическим словарям, сборникам пословиц и поговорок, чтобы найти выражения, включающие описываемое слово.</a:t>
                      </a:r>
                      <a:endParaRPr lang="ru-RU" altLang="ru-RU" sz="1600">
                        <a:solidFill>
                          <a:srgbClr val="000000"/>
                        </a:solidFill>
                        <a:latin typeface="Tahoma" pitchFamily="34" charset="0"/>
                        <a:ea typeface="Arial"/>
                      </a:endParaRPr>
                    </a:p>
                    <a:p>
                      <a:pPr marL="0" lvl="0" indent="0" eaLnBrk="1" hangingPunct="1"/>
                      <a:endParaRPr lang="ru-RU" altLang="ru-RU" sz="1600">
                        <a:solidFill>
                          <a:srgbClr val="000000"/>
                        </a:solidFill>
                        <a:latin typeface="Tahoma" pitchFamily="34" charset="0"/>
                        <a:ea typeface="Arial"/>
                      </a:endParaRPr>
                    </a:p>
                  </a:txBody>
                  <a:tcPr marT="45718" marB="45718">
                    <a:lnL w="12700">
                      <a:solidFill>
                        <a:schemeClr val="tx1"/>
                      </a:solidFill>
                      <a:miter lim="800000"/>
                    </a:lnL>
                    <a:lnR w="12700">
                      <a:solidFill>
                        <a:schemeClr val="tx1"/>
                      </a:solidFill>
                      <a:miter lim="800000"/>
                    </a:lnR>
                    <a:lnT w="12700">
                      <a:solidFill>
                        <a:schemeClr val="tx1"/>
                      </a:solidFill>
                      <a:miter lim="800000"/>
                    </a:lnT>
                    <a:lnB w="12700">
                      <a:solidFill>
                        <a:schemeClr val="tx1"/>
                      </a:solidFill>
                      <a:miter lim="800000"/>
                    </a:lnB>
                    <a:solidFill>
                      <a:srgbClr val="D8EECE"/>
                    </a:solidFill>
                  </a:tcPr>
                </a:tc>
              </a:tr>
              <a:tr h="1166812">
                <a:tc>
                  <a:txBody>
                    <a:bodyPr tIns="45718" bIns="45718">
                      <a:noAutofit/>
                    </a:bodyPr>
                    <a:lstStyle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ru-RU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ru-RU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ru-RU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ru-RU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ru-RU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</a:defRPr>
                      </a:lvl5pPr>
                    </a:lstStyle>
                    <a:p>
                      <a:pPr marL="0" lvl="0" indent="0" eaLnBrk="1" hangingPunct="1"/>
                      <a:r>
                        <a:rPr lang="ru-RU" altLang="ru-RU" sz="1600" b="1">
                          <a:solidFill>
                            <a:srgbClr val="000000"/>
                          </a:solidFill>
                          <a:latin typeface="Tahoma" pitchFamily="34" charset="0"/>
                          <a:ea typeface="Arial"/>
                        </a:rPr>
                        <a:t>Словообразовательная страница</a:t>
                      </a:r>
                      <a:endParaRPr lang="ru-RU" altLang="ru-RU" sz="1600">
                        <a:solidFill>
                          <a:srgbClr val="000000"/>
                        </a:solidFill>
                        <a:latin typeface="Tahoma" pitchFamily="34" charset="0"/>
                        <a:ea typeface="Arial"/>
                      </a:endParaRPr>
                    </a:p>
                  </a:txBody>
                  <a:tcPr marT="45718" marB="45718">
                    <a:lnL w="12700">
                      <a:solidFill>
                        <a:schemeClr val="tx1"/>
                      </a:solidFill>
                      <a:miter lim="800000"/>
                    </a:lnL>
                    <a:lnR w="12700">
                      <a:solidFill>
                        <a:schemeClr val="tx1"/>
                      </a:solidFill>
                      <a:miter lim="800000"/>
                    </a:lnR>
                    <a:lnT w="12700">
                      <a:solidFill>
                        <a:schemeClr val="tx1"/>
                      </a:solidFill>
                      <a:miter lim="800000"/>
                    </a:lnT>
                    <a:lnB w="12700">
                      <a:solidFill>
                        <a:schemeClr val="tx1"/>
                      </a:solidFill>
                      <a:miter lim="800000"/>
                    </a:lnB>
                    <a:solidFill>
                      <a:srgbClr val="ECF7E8"/>
                    </a:solidFill>
                  </a:tcPr>
                </a:tc>
                <a:tc>
                  <a:txBody>
                    <a:bodyPr tIns="45718" bIns="45718">
                      <a:noAutofit/>
                    </a:bodyPr>
                    <a:lstStyle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ru-RU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ru-RU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ru-RU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ru-RU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ru-RU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</a:defRPr>
                      </a:lvl5pPr>
                    </a:lstStyle>
                    <a:p>
                      <a:pPr marL="0" lvl="0" indent="0" eaLnBrk="1" hangingPunct="1"/>
                      <a:r>
                        <a:rPr lang="ru-RU" altLang="ru-RU" sz="1600">
                          <a:solidFill>
                            <a:srgbClr val="000000"/>
                          </a:solidFill>
                          <a:latin typeface="Tahoma" pitchFamily="34" charset="0"/>
                          <a:ea typeface="Arial"/>
                        </a:rPr>
                        <a:t>Используя словообразовательные словари, определите, какие новые слова образуются от изучаемого слова, какие они имеют значения, к каким областям знания относятся.</a:t>
                      </a:r>
                      <a:endParaRPr lang="ru-RU" altLang="ru-RU" sz="1600">
                        <a:solidFill>
                          <a:srgbClr val="000000"/>
                        </a:solidFill>
                        <a:latin typeface="Tahoma" pitchFamily="34" charset="0"/>
                        <a:ea typeface="Arial"/>
                      </a:endParaRPr>
                    </a:p>
                  </a:txBody>
                  <a:tcPr marT="45718" marB="45718">
                    <a:lnL w="12700">
                      <a:solidFill>
                        <a:schemeClr val="tx1"/>
                      </a:solidFill>
                      <a:miter lim="800000"/>
                    </a:lnL>
                    <a:lnR w="12700">
                      <a:solidFill>
                        <a:schemeClr val="tx1"/>
                      </a:solidFill>
                      <a:miter lim="800000"/>
                    </a:lnR>
                    <a:lnT w="12700">
                      <a:solidFill>
                        <a:schemeClr val="tx1"/>
                      </a:solidFill>
                      <a:miter lim="800000"/>
                    </a:lnT>
                    <a:lnB w="12700">
                      <a:solidFill>
                        <a:schemeClr val="tx1"/>
                      </a:solidFill>
                      <a:miter lim="800000"/>
                    </a:lnB>
                    <a:solidFill>
                      <a:srgbClr val="ECF7E8"/>
                    </a:solidFill>
                  </a:tcPr>
                </a:tc>
              </a:tr>
              <a:tr h="1166812">
                <a:tc>
                  <a:txBody>
                    <a:bodyPr tIns="45718" bIns="45718">
                      <a:noAutofit/>
                    </a:bodyPr>
                    <a:lstStyle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ru-RU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ru-RU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ru-RU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ru-RU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ru-RU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</a:defRPr>
                      </a:lvl5pPr>
                    </a:lstStyle>
                    <a:p>
                      <a:pPr marL="0" lvl="0" indent="0" eaLnBrk="1" hangingPunct="1"/>
                      <a:r>
                        <a:rPr lang="ru-RU" altLang="ru-RU" sz="1600" b="1">
                          <a:solidFill>
                            <a:srgbClr val="000000"/>
                          </a:solidFill>
                          <a:latin typeface="Tahoma" pitchFamily="34" charset="0"/>
                          <a:ea typeface="Arial"/>
                        </a:rPr>
                        <a:t>Искусствоведческая страница</a:t>
                      </a:r>
                      <a:endParaRPr lang="ru-RU" altLang="ru-RU" sz="1600">
                        <a:solidFill>
                          <a:srgbClr val="000000"/>
                        </a:solidFill>
                        <a:latin typeface="Tahoma" pitchFamily="34" charset="0"/>
                        <a:ea typeface="Arial"/>
                      </a:endParaRPr>
                    </a:p>
                  </a:txBody>
                  <a:tcPr marT="45718" marB="45718">
                    <a:lnL w="12700">
                      <a:solidFill>
                        <a:schemeClr val="tx1"/>
                      </a:solidFill>
                      <a:miter lim="800000"/>
                    </a:lnL>
                    <a:lnR w="12700">
                      <a:solidFill>
                        <a:schemeClr val="tx1"/>
                      </a:solidFill>
                      <a:miter lim="800000"/>
                    </a:lnR>
                    <a:lnT w="12700">
                      <a:solidFill>
                        <a:schemeClr val="tx1"/>
                      </a:solidFill>
                      <a:miter lim="800000"/>
                    </a:lnT>
                    <a:lnB w="12700">
                      <a:solidFill>
                        <a:schemeClr val="tx1"/>
                      </a:solidFill>
                      <a:miter lim="800000"/>
                    </a:lnB>
                    <a:solidFill>
                      <a:srgbClr val="D8EECE"/>
                    </a:solidFill>
                  </a:tcPr>
                </a:tc>
                <a:tc>
                  <a:txBody>
                    <a:bodyPr tIns="45718" bIns="45718">
                      <a:noAutofit/>
                    </a:bodyPr>
                    <a:lstStyle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ru-RU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ru-RU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ru-RU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ru-RU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ru-RU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</a:defRPr>
                      </a:lvl5pPr>
                    </a:lstStyle>
                    <a:p>
                      <a:pPr marL="0" lvl="0" indent="0" eaLnBrk="1" hangingPunct="1"/>
                      <a:r>
                        <a:rPr lang="ru-RU" altLang="ru-RU" sz="1600">
                          <a:solidFill>
                            <a:srgbClr val="000000"/>
                          </a:solidFill>
                          <a:latin typeface="Tahoma" pitchFamily="34" charset="0"/>
                          <a:ea typeface="Arial"/>
                        </a:rPr>
                        <a:t>Расскажите о литературных произведениях, произведениях живописи или музыки, в которых важную роль играет образ   обозначаемого данным словом предмета.</a:t>
                      </a:r>
                      <a:endParaRPr lang="ru-RU" altLang="ru-RU" sz="1600">
                        <a:solidFill>
                          <a:srgbClr val="000000"/>
                        </a:solidFill>
                        <a:latin typeface="Tahoma" pitchFamily="34" charset="0"/>
                        <a:ea typeface="Arial"/>
                      </a:endParaRPr>
                    </a:p>
                  </a:txBody>
                  <a:tcPr marT="45718" marB="45718">
                    <a:lnL w="12700">
                      <a:solidFill>
                        <a:schemeClr val="tx1"/>
                      </a:solidFill>
                      <a:miter lim="800000"/>
                    </a:lnL>
                    <a:lnR w="12700">
                      <a:solidFill>
                        <a:schemeClr val="tx1"/>
                      </a:solidFill>
                      <a:miter lim="800000"/>
                    </a:lnR>
                    <a:lnT w="12700">
                      <a:solidFill>
                        <a:schemeClr val="tx1"/>
                      </a:solidFill>
                      <a:miter lim="800000"/>
                    </a:lnT>
                    <a:lnB w="12700">
                      <a:solidFill>
                        <a:schemeClr val="tx1"/>
                      </a:solidFill>
                      <a:miter lim="800000"/>
                    </a:lnB>
                    <a:solidFill>
                      <a:srgbClr val="D8EECE"/>
                    </a:solidFill>
                  </a:tcPr>
                </a:tc>
              </a:tr>
              <a:tr h="731838">
                <a:tc>
                  <a:txBody>
                    <a:bodyPr tIns="45718" bIns="45718">
                      <a:noAutofit/>
                    </a:bodyPr>
                    <a:lstStyle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ru-RU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ru-RU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ru-RU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ru-RU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ru-RU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</a:defRPr>
                      </a:lvl5pPr>
                    </a:lstStyle>
                    <a:p>
                      <a:pPr marL="0" lvl="0" indent="0" eaLnBrk="1" hangingPunct="1"/>
                      <a:r>
                        <a:rPr lang="ru-RU" altLang="ru-RU" sz="1600" b="1">
                          <a:solidFill>
                            <a:srgbClr val="000000"/>
                          </a:solidFill>
                          <a:latin typeface="Tahoma" pitchFamily="34" charset="0"/>
                          <a:ea typeface="Arial"/>
                        </a:rPr>
                        <a:t>Этнографическая страница</a:t>
                      </a:r>
                      <a:endParaRPr lang="ru-RU" altLang="ru-RU" sz="1600">
                        <a:solidFill>
                          <a:srgbClr val="000000"/>
                        </a:solidFill>
                        <a:latin typeface="Tahoma" pitchFamily="34" charset="0"/>
                        <a:ea typeface="Arial"/>
                      </a:endParaRPr>
                    </a:p>
                  </a:txBody>
                  <a:tcPr marT="45718" marB="45718">
                    <a:lnL w="12700">
                      <a:solidFill>
                        <a:schemeClr val="tx1"/>
                      </a:solidFill>
                      <a:miter lim="800000"/>
                    </a:lnL>
                    <a:lnR w="12700">
                      <a:solidFill>
                        <a:schemeClr val="tx1"/>
                      </a:solidFill>
                      <a:miter lim="800000"/>
                    </a:lnR>
                    <a:lnT w="12700">
                      <a:solidFill>
                        <a:schemeClr val="tx1"/>
                      </a:solidFill>
                      <a:miter lim="800000"/>
                    </a:lnT>
                    <a:lnB w="12700">
                      <a:solidFill>
                        <a:schemeClr val="tx1"/>
                      </a:solidFill>
                      <a:miter lim="800000"/>
                    </a:lnB>
                    <a:solidFill>
                      <a:srgbClr val="ECF7E8"/>
                    </a:solidFill>
                  </a:tcPr>
                </a:tc>
                <a:tc>
                  <a:txBody>
                    <a:bodyPr tIns="45718" bIns="45718">
                      <a:noAutofit/>
                    </a:bodyPr>
                    <a:lstStyle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ru-RU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ru-RU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ru-RU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ru-RU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ru-RU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</a:defRPr>
                      </a:lvl5pPr>
                    </a:lstStyle>
                    <a:p>
                      <a:pPr marL="0" lvl="0" indent="0" eaLnBrk="1" hangingPunct="1"/>
                      <a:r>
                        <a:rPr lang="ru-RU" altLang="ru-RU" sz="1600">
                          <a:solidFill>
                            <a:srgbClr val="000000"/>
                          </a:solidFill>
                          <a:latin typeface="Tahoma" pitchFamily="34" charset="0"/>
                          <a:ea typeface="Arial"/>
                        </a:rPr>
                        <a:t>Расскажите о том, какую роль данный предмет (понятие) играет в жизни и культуре русского народа</a:t>
                      </a:r>
                      <a:endParaRPr lang="ru-RU" altLang="ru-RU" sz="1600">
                        <a:solidFill>
                          <a:srgbClr val="000000"/>
                        </a:solidFill>
                        <a:latin typeface="Tahoma" pitchFamily="34" charset="0"/>
                        <a:ea typeface="Arial"/>
                      </a:endParaRPr>
                    </a:p>
                  </a:txBody>
                  <a:tcPr marT="45718" marB="45718">
                    <a:lnL w="12700">
                      <a:solidFill>
                        <a:schemeClr val="tx1"/>
                      </a:solidFill>
                      <a:miter lim="800000"/>
                    </a:lnL>
                    <a:lnR w="12700">
                      <a:solidFill>
                        <a:schemeClr val="tx1"/>
                      </a:solidFill>
                      <a:miter lim="800000"/>
                    </a:lnR>
                    <a:lnT w="12700">
                      <a:solidFill>
                        <a:schemeClr val="tx1"/>
                      </a:solidFill>
                      <a:miter lim="800000"/>
                    </a:lnT>
                    <a:lnB w="12700">
                      <a:solidFill>
                        <a:schemeClr val="tx1"/>
                      </a:solidFill>
                      <a:miter lim="800000"/>
                    </a:lnB>
                    <a:solidFill>
                      <a:srgbClr val="ECF7E8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ransition/>
  <p:timing/>
</p:sld>
</file>

<file path=ppt/slides/slide65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68610" name="Заголовок 1"/>
          <p:cNvSpPr>
            <a:spLocks noGrp="1"/>
          </p:cNvSpPr>
          <p:nvPr>
            <p:ph type="title"/>
          </p:nvPr>
        </p:nvSpPr>
        <p:spPr>
          <a:xfrm>
            <a:off x="1150938" y="214313"/>
            <a:ext cx="7793037" cy="1462087"/>
          </a:xfrm>
          <a:prstGeom prst="rect">
            <a:avLst/>
          </a:prstGeom>
          <a:noFill/>
          <a:ln>
            <a:miter lim="800000"/>
          </a:ln>
        </p:spPr>
        <p:txBody>
          <a:bodyPr vert="horz" wrap="square" lIns="91440" tIns="45720" rIns="91440" bIns="45720" anchor="t" anchorCtr="0">
            <a:no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4400" b="0" i="0" u="none" baseline="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l" rtl="0" eaLnBrk="0" fontAlgn="base" hangingPunct="0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latin typeface="Tahoma" pitchFamily="34" charset="0"/>
              </a:defRPr>
            </a:lvl2pPr>
            <a:lvl3pPr algn="l" rtl="0" eaLnBrk="0" fontAlgn="base" hangingPunct="0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latin typeface="Tahoma" pitchFamily="34" charset="0"/>
              </a:defRPr>
            </a:lvl3pPr>
            <a:lvl4pPr algn="l" rtl="0" eaLnBrk="0" fontAlgn="base" hangingPunct="0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latin typeface="Tahoma" pitchFamily="34" charset="0"/>
              </a:defRPr>
            </a:lvl4pPr>
            <a:lvl5pPr algn="l" rtl="0" eaLnBrk="0" fontAlgn="base" hangingPunct="0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latin typeface="Tahoma" pitchFamily="34" charset="0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latin typeface="Tahoma" pitchFamily="34" charset="0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latin typeface="Tahoma" pitchFamily="34" charset="0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latin typeface="Tahoma" pitchFamily="34" charset="0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latin typeface="Tahoma" pitchFamily="34" charset="0"/>
              </a:defRPr>
            </a:lvl9pPr>
          </a:lstStyle>
          <a:p>
            <a:pPr lvl="0" eaLnBrk="1" hangingPunct="1"/>
            <a:r>
              <a:rPr lang="ru-RU" altLang="ru-RU"/>
              <a:t>Реализация проекта</a:t>
            </a:r>
            <a:endParaRPr lang="ru-RU" altLang="ru-RU"/>
          </a:p>
        </p:txBody>
      </p:sp>
      <p:sp>
        <p:nvSpPr>
          <p:cNvPr id="68611" name="Содержимое 2"/>
          <p:cNvSpPr>
            <a:spLocks noGrp="1"/>
          </p:cNvSpPr>
          <p:nvPr>
            <p:ph idx="1"/>
          </p:nvPr>
        </p:nvSpPr>
        <p:spPr>
          <a:xfrm>
            <a:off x="457200" y="1268413"/>
            <a:ext cx="8229600" cy="4857750"/>
          </a:xfrm>
          <a:prstGeom prst="rect">
            <a:avLst/>
          </a:prstGeom>
          <a:noFill/>
          <a:ln>
            <a:miter lim="800000"/>
          </a:ln>
        </p:spPr>
        <p:txBody>
          <a:bodyPr vert="horz" wrap="square" lIns="91440" tIns="45720" rIns="91440" bIns="45720" anchor="t" anchorCtr="0">
            <a:no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itchFamily="2" charset="2"/>
              <a:buChar char="n"/>
              <a:defRPr kumimoji="0" lang="ru-RU" altLang="en-US" sz="3200" b="0" i="0" u="none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55000"/>
              <a:buFont typeface="Wingdings" pitchFamily="2" charset="2"/>
              <a:buChar char="n"/>
              <a:defRPr kumimoji="0" lang="ru-RU" altLang="en-US" sz="2800" b="0" i="0" u="none" baseline="0">
                <a:solidFill>
                  <a:schemeClr val="tx1"/>
                </a:solidFill>
                <a:latin typeface="+mn-lt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50000"/>
              <a:buFont typeface="Wingdings" pitchFamily="2" charset="2"/>
              <a:buChar char="n"/>
              <a:defRPr kumimoji="0" lang="ru-RU" altLang="en-US" sz="2400" b="0" i="0" u="none" baseline="0">
                <a:solidFill>
                  <a:schemeClr val="tx1"/>
                </a:solidFill>
                <a:latin typeface="+mn-lt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55000"/>
              <a:buFont typeface="Wingdings" pitchFamily="2" charset="2"/>
              <a:buChar char="n"/>
              <a:defRPr kumimoji="0" lang="ru-RU" altLang="en-US" sz="2000" b="0" i="0" u="none" baseline="0">
                <a:solidFill>
                  <a:schemeClr val="tx1"/>
                </a:solidFill>
                <a:latin typeface="+mn-lt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kumimoji="0" lang="ru-RU" altLang="en-US" sz="2000" b="0" i="0" u="none" baseline="0">
                <a:solidFill>
                  <a:schemeClr val="tx1"/>
                </a:solidFill>
                <a:latin typeface="+mn-lt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lang="ru-RU" altLang="en-US" sz="2000">
                <a:solidFill>
                  <a:schemeClr val="tx1"/>
                </a:solidFill>
                <a:latin typeface="+mn-lt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lang="ru-RU" altLang="en-US" sz="2000">
                <a:solidFill>
                  <a:schemeClr val="tx1"/>
                </a:solidFill>
                <a:latin typeface="+mn-lt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lang="ru-RU" altLang="en-US" sz="2000">
                <a:solidFill>
                  <a:schemeClr val="tx1"/>
                </a:solidFill>
                <a:latin typeface="+mn-lt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lang="ru-RU" altLang="en-US" sz="2000">
                <a:solidFill>
                  <a:schemeClr val="tx1"/>
                </a:solidFill>
                <a:latin typeface="+mn-lt"/>
              </a:defRPr>
            </a:lvl9pPr>
          </a:lstStyle>
          <a:p>
            <a:pPr lvl="0" eaLnBrk="1" hangingPunct="1"/>
            <a:r>
              <a:rPr lang="ru-RU" altLang="ru-RU"/>
              <a:t>Работайте в группах по плану.</a:t>
            </a:r>
            <a:endParaRPr lang="ru-RU" altLang="ru-RU"/>
          </a:p>
          <a:p>
            <a:pPr lvl="0" eaLnBrk="1" hangingPunct="1"/>
            <a:r>
              <a:rPr lang="ru-RU" altLang="ru-RU"/>
              <a:t>Совместно решайте возникающие трудности.</a:t>
            </a:r>
            <a:endParaRPr lang="ru-RU" altLang="ru-RU"/>
          </a:p>
          <a:p>
            <a:pPr lvl="0" eaLnBrk="1" hangingPunct="1"/>
            <a:r>
              <a:rPr lang="ru-RU" altLang="ru-RU"/>
              <a:t>При необходимости воспользуйтесь консультацией учителя или помощью родителей.</a:t>
            </a:r>
            <a:endParaRPr lang="ru-RU" altLang="ru-RU"/>
          </a:p>
          <a:p>
            <a:pPr lvl="0" eaLnBrk="1" hangingPunct="1"/>
            <a:r>
              <a:rPr lang="ru-RU" altLang="ru-RU"/>
              <a:t>При необходимости вносите изменения в план (не меняя сроков выполнения проекта).</a:t>
            </a:r>
            <a:endParaRPr lang="ru-RU" altLang="ru-RU"/>
          </a:p>
          <a:p>
            <a:pPr lvl="0" eaLnBrk="1" hangingPunct="1">
              <a:buNone/>
            </a:pPr>
            <a:endParaRPr lang="ru-RU" altLang="ru-RU"/>
          </a:p>
        </p:txBody>
      </p:sp>
    </p:spTree>
  </p:cSld>
  <p:clrMapOvr>
    <a:masterClrMapping/>
  </p:clrMapOvr>
  <p:transition/>
  <p:timing/>
</p:sld>
</file>

<file path=ppt/slides/slide66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69634" name="Заголовок 1"/>
          <p:cNvSpPr>
            <a:spLocks noGrp="1"/>
          </p:cNvSpPr>
          <p:nvPr>
            <p:ph type="title"/>
          </p:nvPr>
        </p:nvSpPr>
        <p:spPr>
          <a:xfrm>
            <a:off x="1150938" y="214313"/>
            <a:ext cx="7793037" cy="1462087"/>
          </a:xfrm>
          <a:prstGeom prst="rect">
            <a:avLst/>
          </a:prstGeom>
          <a:noFill/>
          <a:ln>
            <a:miter lim="800000"/>
          </a:ln>
        </p:spPr>
        <p:txBody>
          <a:bodyPr vert="horz" wrap="square" lIns="91440" tIns="45720" rIns="91440" bIns="45720" anchor="t" anchorCtr="0">
            <a:no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4400" b="0" i="0" u="none" baseline="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l" rtl="0" eaLnBrk="0" fontAlgn="base" hangingPunct="0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latin typeface="Tahoma" pitchFamily="34" charset="0"/>
              </a:defRPr>
            </a:lvl2pPr>
            <a:lvl3pPr algn="l" rtl="0" eaLnBrk="0" fontAlgn="base" hangingPunct="0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latin typeface="Tahoma" pitchFamily="34" charset="0"/>
              </a:defRPr>
            </a:lvl3pPr>
            <a:lvl4pPr algn="l" rtl="0" eaLnBrk="0" fontAlgn="base" hangingPunct="0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latin typeface="Tahoma" pitchFamily="34" charset="0"/>
              </a:defRPr>
            </a:lvl4pPr>
            <a:lvl5pPr algn="l" rtl="0" eaLnBrk="0" fontAlgn="base" hangingPunct="0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latin typeface="Tahoma" pitchFamily="34" charset="0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latin typeface="Tahoma" pitchFamily="34" charset="0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latin typeface="Tahoma" pitchFamily="34" charset="0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latin typeface="Tahoma" pitchFamily="34" charset="0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latin typeface="Tahoma" pitchFamily="34" charset="0"/>
              </a:defRPr>
            </a:lvl9pPr>
          </a:lstStyle>
          <a:p>
            <a:pPr lvl="0" eaLnBrk="1" hangingPunct="1"/>
            <a:r>
              <a:rPr lang="ru-RU" altLang="ru-RU"/>
              <a:t>Презентация</a:t>
            </a:r>
            <a:endParaRPr lang="ru-RU" altLang="ru-RU"/>
          </a:p>
        </p:txBody>
      </p:sp>
      <p:sp>
        <p:nvSpPr>
          <p:cNvPr id="69635" name="Содержимое 2"/>
          <p:cNvSpPr>
            <a:spLocks noGrp="1"/>
          </p:cNvSpPr>
          <p:nvPr>
            <p:ph idx="1"/>
          </p:nvPr>
        </p:nvSpPr>
        <p:spPr>
          <a:xfrm>
            <a:off x="323850" y="2017713"/>
            <a:ext cx="8631238" cy="4114800"/>
          </a:xfrm>
          <a:prstGeom prst="rect">
            <a:avLst/>
          </a:prstGeom>
          <a:noFill/>
          <a:ln>
            <a:miter lim="800000"/>
          </a:ln>
        </p:spPr>
        <p:txBody>
          <a:bodyPr vert="horz" wrap="square" lIns="91440" tIns="45720" rIns="91440" bIns="45720" anchor="t" anchorCtr="0">
            <a:no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itchFamily="2" charset="2"/>
              <a:buChar char="n"/>
              <a:defRPr kumimoji="0" lang="ru-RU" altLang="en-US" sz="3200" b="0" i="0" u="none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55000"/>
              <a:buFont typeface="Wingdings" pitchFamily="2" charset="2"/>
              <a:buChar char="n"/>
              <a:defRPr kumimoji="0" lang="ru-RU" altLang="en-US" sz="2800" b="0" i="0" u="none" baseline="0">
                <a:solidFill>
                  <a:schemeClr val="tx1"/>
                </a:solidFill>
                <a:latin typeface="+mn-lt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50000"/>
              <a:buFont typeface="Wingdings" pitchFamily="2" charset="2"/>
              <a:buChar char="n"/>
              <a:defRPr kumimoji="0" lang="ru-RU" altLang="en-US" sz="2400" b="0" i="0" u="none" baseline="0">
                <a:solidFill>
                  <a:schemeClr val="tx1"/>
                </a:solidFill>
                <a:latin typeface="+mn-lt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55000"/>
              <a:buFont typeface="Wingdings" pitchFamily="2" charset="2"/>
              <a:buChar char="n"/>
              <a:defRPr kumimoji="0" lang="ru-RU" altLang="en-US" sz="2000" b="0" i="0" u="none" baseline="0">
                <a:solidFill>
                  <a:schemeClr val="tx1"/>
                </a:solidFill>
                <a:latin typeface="+mn-lt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kumimoji="0" lang="ru-RU" altLang="en-US" sz="2000" b="0" i="0" u="none" baseline="0">
                <a:solidFill>
                  <a:schemeClr val="tx1"/>
                </a:solidFill>
                <a:latin typeface="+mn-lt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lang="ru-RU" altLang="en-US" sz="2000">
                <a:solidFill>
                  <a:schemeClr val="tx1"/>
                </a:solidFill>
                <a:latin typeface="+mn-lt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lang="ru-RU" altLang="en-US" sz="2000">
                <a:solidFill>
                  <a:schemeClr val="tx1"/>
                </a:solidFill>
                <a:latin typeface="+mn-lt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lang="ru-RU" altLang="en-US" sz="2000">
                <a:solidFill>
                  <a:schemeClr val="tx1"/>
                </a:solidFill>
                <a:latin typeface="+mn-lt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lang="ru-RU" altLang="en-US" sz="2000">
                <a:solidFill>
                  <a:schemeClr val="tx1"/>
                </a:solidFill>
                <a:latin typeface="+mn-lt"/>
              </a:defRPr>
            </a:lvl9pPr>
          </a:lstStyle>
          <a:p>
            <a:pPr lvl="0" algn="just" eaLnBrk="1" hangingPunct="1"/>
            <a:r>
              <a:rPr lang="ru-RU" altLang="ru-RU"/>
              <a:t>К намеченному сроку объедините подготовленную   информацию в одну папку (или слайды каждой группы                        в итоговую презентацию). </a:t>
            </a:r>
            <a:endParaRPr lang="ru-RU" altLang="ru-RU"/>
          </a:p>
          <a:p>
            <a:pPr lvl="0" eaLnBrk="1" hangingPunct="1"/>
            <a:r>
              <a:rPr lang="ru-RU" altLang="ru-RU"/>
              <a:t>Подготовьте выступление перед классом.</a:t>
            </a:r>
            <a:endParaRPr lang="ru-RU" altLang="ru-RU"/>
          </a:p>
          <a:p>
            <a:pPr lvl="0" eaLnBrk="1" hangingPunct="1"/>
            <a:r>
              <a:rPr lang="ru-RU" altLang="ru-RU"/>
              <a:t>Проведите презентацию. Ответьте на вопросы слушателей. </a:t>
            </a:r>
            <a:endParaRPr lang="ru-RU" altLang="ru-RU"/>
          </a:p>
        </p:txBody>
      </p:sp>
    </p:spTree>
  </p:cSld>
  <p:clrMapOvr>
    <a:masterClrMapping/>
  </p:clrMapOvr>
  <p:transition/>
  <p:timing/>
</p:sld>
</file>

<file path=ppt/slides/slide67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70658" name="Заголовок 1"/>
          <p:cNvSpPr>
            <a:spLocks noGrp="1"/>
          </p:cNvSpPr>
          <p:nvPr>
            <p:ph type="title"/>
          </p:nvPr>
        </p:nvSpPr>
        <p:spPr>
          <a:xfrm>
            <a:off x="1150938" y="214313"/>
            <a:ext cx="7793037" cy="1462087"/>
          </a:xfrm>
          <a:prstGeom prst="rect">
            <a:avLst/>
          </a:prstGeom>
          <a:noFill/>
          <a:ln>
            <a:miter lim="800000"/>
          </a:ln>
        </p:spPr>
        <p:txBody>
          <a:bodyPr vert="horz" wrap="square" lIns="91440" tIns="45720" rIns="91440" bIns="45720" anchor="t" anchorCtr="0">
            <a:no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4400" b="0" i="0" u="none" baseline="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l" rtl="0" eaLnBrk="0" fontAlgn="base" hangingPunct="0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latin typeface="Tahoma" pitchFamily="34" charset="0"/>
              </a:defRPr>
            </a:lvl2pPr>
            <a:lvl3pPr algn="l" rtl="0" eaLnBrk="0" fontAlgn="base" hangingPunct="0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latin typeface="Tahoma" pitchFamily="34" charset="0"/>
              </a:defRPr>
            </a:lvl3pPr>
            <a:lvl4pPr algn="l" rtl="0" eaLnBrk="0" fontAlgn="base" hangingPunct="0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latin typeface="Tahoma" pitchFamily="34" charset="0"/>
              </a:defRPr>
            </a:lvl4pPr>
            <a:lvl5pPr algn="l" rtl="0" eaLnBrk="0" fontAlgn="base" hangingPunct="0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latin typeface="Tahoma" pitchFamily="34" charset="0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latin typeface="Tahoma" pitchFamily="34" charset="0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latin typeface="Tahoma" pitchFamily="34" charset="0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latin typeface="Tahoma" pitchFamily="34" charset="0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latin typeface="Tahoma" pitchFamily="34" charset="0"/>
              </a:defRPr>
            </a:lvl9pPr>
          </a:lstStyle>
          <a:p>
            <a:pPr lvl="0" eaLnBrk="1" hangingPunct="1"/>
            <a:r>
              <a:rPr lang="ru-RU" altLang="ru-RU"/>
              <a:t>Осмысление и оценка</a:t>
            </a:r>
            <a:endParaRPr lang="ru-RU" altLang="ru-RU"/>
          </a:p>
        </p:txBody>
      </p:sp>
      <p:sp>
        <p:nvSpPr>
          <p:cNvPr id="70659" name="Содержимое 2"/>
          <p:cNvSpPr>
            <a:spLocks noGrp="1"/>
          </p:cNvSpPr>
          <p:nvPr>
            <p:ph idx="1"/>
          </p:nvPr>
        </p:nvSpPr>
        <p:spPr>
          <a:xfrm>
            <a:off x="250825" y="1916113"/>
            <a:ext cx="8704263" cy="4392612"/>
          </a:xfrm>
          <a:prstGeom prst="rect">
            <a:avLst/>
          </a:prstGeom>
          <a:noFill/>
          <a:ln>
            <a:miter lim="800000"/>
          </a:ln>
        </p:spPr>
        <p:txBody>
          <a:bodyPr vert="horz" wrap="square" lIns="91440" tIns="45720" rIns="91440" bIns="45720" anchor="t" anchorCtr="0">
            <a:no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itchFamily="2" charset="2"/>
              <a:buChar char="n"/>
              <a:defRPr kumimoji="0" lang="ru-RU" altLang="en-US" sz="3200" b="0" i="0" u="none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55000"/>
              <a:buFont typeface="Wingdings" pitchFamily="2" charset="2"/>
              <a:buChar char="n"/>
              <a:defRPr kumimoji="0" lang="ru-RU" altLang="en-US" sz="2800" b="0" i="0" u="none" baseline="0">
                <a:solidFill>
                  <a:schemeClr val="tx1"/>
                </a:solidFill>
                <a:latin typeface="+mn-lt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50000"/>
              <a:buFont typeface="Wingdings" pitchFamily="2" charset="2"/>
              <a:buChar char="n"/>
              <a:defRPr kumimoji="0" lang="ru-RU" altLang="en-US" sz="2400" b="0" i="0" u="none" baseline="0">
                <a:solidFill>
                  <a:schemeClr val="tx1"/>
                </a:solidFill>
                <a:latin typeface="+mn-lt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55000"/>
              <a:buFont typeface="Wingdings" pitchFamily="2" charset="2"/>
              <a:buChar char="n"/>
              <a:defRPr kumimoji="0" lang="ru-RU" altLang="en-US" sz="2000" b="0" i="0" u="none" baseline="0">
                <a:solidFill>
                  <a:schemeClr val="tx1"/>
                </a:solidFill>
                <a:latin typeface="+mn-lt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kumimoji="0" lang="ru-RU" altLang="en-US" sz="2000" b="0" i="0" u="none" baseline="0">
                <a:solidFill>
                  <a:schemeClr val="tx1"/>
                </a:solidFill>
                <a:latin typeface="+mn-lt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lang="ru-RU" altLang="en-US" sz="2000">
                <a:solidFill>
                  <a:schemeClr val="tx1"/>
                </a:solidFill>
                <a:latin typeface="+mn-lt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lang="ru-RU" altLang="en-US" sz="2000">
                <a:solidFill>
                  <a:schemeClr val="tx1"/>
                </a:solidFill>
                <a:latin typeface="+mn-lt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lang="ru-RU" altLang="en-US" sz="2000">
                <a:solidFill>
                  <a:schemeClr val="tx1"/>
                </a:solidFill>
                <a:latin typeface="+mn-lt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lang="ru-RU" altLang="en-US" sz="2000">
                <a:solidFill>
                  <a:schemeClr val="tx1"/>
                </a:solidFill>
                <a:latin typeface="+mn-lt"/>
              </a:defRPr>
            </a:lvl9pPr>
          </a:lstStyle>
          <a:p>
            <a:pPr lvl="0" eaLnBrk="1" hangingPunct="1"/>
            <a:r>
              <a:rPr lang="ru-RU" altLang="ru-RU"/>
              <a:t>Обсудите, что было сделано хорошо, а что плохо.</a:t>
            </a:r>
            <a:endParaRPr lang="ru-RU" altLang="ru-RU"/>
          </a:p>
          <a:p>
            <a:pPr lvl="0" eaLnBrk="1" hangingPunct="1"/>
            <a:endParaRPr lang="ru-RU" altLang="ru-RU"/>
          </a:p>
          <a:p>
            <a:pPr lvl="0" eaLnBrk="1" hangingPunct="1"/>
            <a:r>
              <a:rPr lang="ru-RU" altLang="ru-RU"/>
              <a:t>Подумайте, почему получилось не всё, что было задумано. Что нужно учесть при выполнении следующих проектов? </a:t>
            </a:r>
            <a:endParaRPr lang="ru-RU" altLang="ru-RU"/>
          </a:p>
          <a:p>
            <a:pPr lvl="0" eaLnBrk="1" hangingPunct="1">
              <a:buNone/>
            </a:pPr>
            <a:endParaRPr lang="ru-RU" altLang="ru-RU"/>
          </a:p>
          <a:p>
            <a:pPr lvl="0" eaLnBrk="1" hangingPunct="1"/>
            <a:r>
              <a:rPr lang="ru-RU" altLang="ru-RU"/>
              <a:t>Оцените результат работы.</a:t>
            </a:r>
            <a:r>
              <a:rPr lang="ru-RU" altLang="ru-RU" baseline="30000"/>
              <a:t> </a:t>
            </a:r>
            <a:endParaRPr lang="ru-RU" altLang="ru-RU"/>
          </a:p>
          <a:p>
            <a:pPr lvl="0" eaLnBrk="1" hangingPunct="1"/>
            <a:endParaRPr lang="ru-RU" altLang="ru-RU"/>
          </a:p>
        </p:txBody>
      </p:sp>
    </p:spTree>
  </p:cSld>
  <p:clrMapOvr>
    <a:masterClrMapping/>
  </p:clrMapOvr>
  <p:transition/>
  <p:timing/>
</p:sld>
</file>

<file path=ppt/slides/slide68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71682" name="Заголовок 1"/>
          <p:cNvSpPr>
            <a:spLocks noGrp="1"/>
          </p:cNvSpPr>
          <p:nvPr>
            <p:ph type="title"/>
          </p:nvPr>
        </p:nvSpPr>
        <p:spPr>
          <a:xfrm>
            <a:off x="1150938" y="214313"/>
            <a:ext cx="7793037" cy="1462087"/>
          </a:xfrm>
          <a:prstGeom prst="rect">
            <a:avLst/>
          </a:prstGeom>
          <a:noFill/>
          <a:ln>
            <a:miter lim="800000"/>
          </a:ln>
        </p:spPr>
        <p:txBody>
          <a:bodyPr vert="horz" wrap="square" lIns="91440" tIns="45720" rIns="91440" bIns="45720" anchor="t" anchorCtr="0">
            <a:no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4400" b="0" i="0" u="none" baseline="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l" rtl="0" eaLnBrk="0" fontAlgn="base" hangingPunct="0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latin typeface="Tahoma" pitchFamily="34" charset="0"/>
              </a:defRPr>
            </a:lvl2pPr>
            <a:lvl3pPr algn="l" rtl="0" eaLnBrk="0" fontAlgn="base" hangingPunct="0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latin typeface="Tahoma" pitchFamily="34" charset="0"/>
              </a:defRPr>
            </a:lvl3pPr>
            <a:lvl4pPr algn="l" rtl="0" eaLnBrk="0" fontAlgn="base" hangingPunct="0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latin typeface="Tahoma" pitchFamily="34" charset="0"/>
              </a:defRPr>
            </a:lvl4pPr>
            <a:lvl5pPr algn="l" rtl="0" eaLnBrk="0" fontAlgn="base" hangingPunct="0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latin typeface="Tahoma" pitchFamily="34" charset="0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latin typeface="Tahoma" pitchFamily="34" charset="0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latin typeface="Tahoma" pitchFamily="34" charset="0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latin typeface="Tahoma" pitchFamily="34" charset="0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latin typeface="Tahoma" pitchFamily="34" charset="0"/>
              </a:defRPr>
            </a:lvl9pPr>
          </a:lstStyle>
          <a:p>
            <a:pPr lvl="0" eaLnBrk="1" hangingPunct="1"/>
            <a:r>
              <a:rPr lang="ru-RU" altLang="ru-RU" sz="3600" b="1">
                <a:solidFill>
                  <a:schemeClr val="hlink"/>
                </a:solidFill>
              </a:rPr>
              <a:t>Игровой проект </a:t>
            </a:r>
            <a:br>
              <a:rPr lang="ru-RU" altLang="ru-RU" sz="3600" b="1">
                <a:solidFill>
                  <a:schemeClr val="hlink"/>
                </a:solidFill>
              </a:rPr>
            </a:br>
            <a:r>
              <a:rPr lang="ru-RU" altLang="ru-RU" sz="3600" b="1">
                <a:solidFill>
                  <a:schemeClr val="hlink"/>
                </a:solidFill>
              </a:rPr>
              <a:t>«Фразеология- это здорово!»</a:t>
            </a:r>
            <a:endParaRPr lang="ru-RU" altLang="ru-RU" sz="3600" b="1">
              <a:solidFill>
                <a:schemeClr val="hlink"/>
              </a:solidFill>
            </a:endParaRPr>
          </a:p>
        </p:txBody>
      </p:sp>
      <p:sp>
        <p:nvSpPr>
          <p:cNvPr id="71683" name="Содержимое 2"/>
          <p:cNvSpPr>
            <a:spLocks noGrp="1"/>
          </p:cNvSpPr>
          <p:nvPr>
            <p:ph idx="1"/>
          </p:nvPr>
        </p:nvSpPr>
        <p:spPr>
          <a:xfrm>
            <a:off x="395288" y="1773238"/>
            <a:ext cx="8559800" cy="4751387"/>
          </a:xfrm>
          <a:prstGeom prst="rect">
            <a:avLst/>
          </a:prstGeom>
          <a:noFill/>
          <a:ln>
            <a:miter lim="800000"/>
          </a:ln>
        </p:spPr>
        <p:txBody>
          <a:bodyPr vert="horz" wrap="square" lIns="91440" tIns="45720" rIns="91440" bIns="45720" anchor="t" anchorCtr="0">
            <a:no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itchFamily="2" charset="2"/>
              <a:buChar char="n"/>
              <a:defRPr kumimoji="0" lang="ru-RU" altLang="en-US" sz="3200" b="0" i="0" u="none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55000"/>
              <a:buFont typeface="Wingdings" pitchFamily="2" charset="2"/>
              <a:buChar char="n"/>
              <a:defRPr kumimoji="0" lang="ru-RU" altLang="en-US" sz="2800" b="0" i="0" u="none" baseline="0">
                <a:solidFill>
                  <a:schemeClr val="tx1"/>
                </a:solidFill>
                <a:latin typeface="+mn-lt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50000"/>
              <a:buFont typeface="Wingdings" pitchFamily="2" charset="2"/>
              <a:buChar char="n"/>
              <a:defRPr kumimoji="0" lang="ru-RU" altLang="en-US" sz="2400" b="0" i="0" u="none" baseline="0">
                <a:solidFill>
                  <a:schemeClr val="tx1"/>
                </a:solidFill>
                <a:latin typeface="+mn-lt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55000"/>
              <a:buFont typeface="Wingdings" pitchFamily="2" charset="2"/>
              <a:buChar char="n"/>
              <a:defRPr kumimoji="0" lang="ru-RU" altLang="en-US" sz="2000" b="0" i="0" u="none" baseline="0">
                <a:solidFill>
                  <a:schemeClr val="tx1"/>
                </a:solidFill>
                <a:latin typeface="+mn-lt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kumimoji="0" lang="ru-RU" altLang="en-US" sz="2000" b="0" i="0" u="none" baseline="0">
                <a:solidFill>
                  <a:schemeClr val="tx1"/>
                </a:solidFill>
                <a:latin typeface="+mn-lt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lang="ru-RU" altLang="en-US" sz="2000">
                <a:solidFill>
                  <a:schemeClr val="tx1"/>
                </a:solidFill>
                <a:latin typeface="+mn-lt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lang="ru-RU" altLang="en-US" sz="2000">
                <a:solidFill>
                  <a:schemeClr val="tx1"/>
                </a:solidFill>
                <a:latin typeface="+mn-lt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lang="ru-RU" altLang="en-US" sz="2000">
                <a:solidFill>
                  <a:schemeClr val="tx1"/>
                </a:solidFill>
                <a:latin typeface="+mn-lt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lang="ru-RU" altLang="en-US" sz="2000">
                <a:solidFill>
                  <a:schemeClr val="tx1"/>
                </a:solidFill>
                <a:latin typeface="+mn-lt"/>
              </a:defRPr>
            </a:lvl9pPr>
          </a:lstStyle>
          <a:p>
            <a:pPr lvl="0" algn="ctr" eaLnBrk="1" hangingPunct="1">
              <a:lnSpc>
                <a:spcPct val="80000"/>
              </a:lnSpc>
              <a:buNone/>
            </a:pPr>
            <a:r>
              <a:rPr lang="ru-RU" altLang="ru-RU" sz="2400" b="1"/>
              <a:t>Конкурс «Перевёртыши»</a:t>
            </a:r>
            <a:endParaRPr lang="ru-RU" altLang="ru-RU" sz="2400"/>
          </a:p>
          <a:p>
            <a:pPr lvl="0" eaLnBrk="1" hangingPunct="1">
              <a:lnSpc>
                <a:spcPct val="80000"/>
              </a:lnSpc>
              <a:buNone/>
            </a:pPr>
            <a:r>
              <a:rPr lang="ru-RU" altLang="ru-RU" sz="2400"/>
              <a:t> </a:t>
            </a:r>
            <a:endParaRPr lang="ru-RU" altLang="ru-RU" sz="2400"/>
          </a:p>
          <a:p>
            <a:pPr lvl="0" eaLnBrk="1" hangingPunct="1">
              <a:lnSpc>
                <a:spcPct val="80000"/>
              </a:lnSpc>
            </a:pPr>
            <a:r>
              <a:rPr lang="ru-RU" altLang="ru-RU" sz="2400"/>
              <a:t>Выйти из безвкусицы  </a:t>
            </a:r>
            <a:endParaRPr lang="ru-RU" altLang="ru-RU" sz="2400"/>
          </a:p>
          <a:p>
            <a:pPr lvl="0" eaLnBrk="1" hangingPunct="1">
              <a:lnSpc>
                <a:spcPct val="80000"/>
              </a:lnSpc>
            </a:pPr>
            <a:r>
              <a:rPr lang="ru-RU" altLang="ru-RU" sz="2400"/>
              <a:t> ноги поднимаются  </a:t>
            </a:r>
            <a:endParaRPr lang="ru-RU" altLang="ru-RU" sz="2400"/>
          </a:p>
          <a:p>
            <a:pPr lvl="0" eaLnBrk="1" hangingPunct="1">
              <a:lnSpc>
                <a:spcPct val="80000"/>
              </a:lnSpc>
            </a:pPr>
            <a:r>
              <a:rPr lang="ru-RU" altLang="ru-RU" sz="2400"/>
              <a:t>новая ложь  </a:t>
            </a:r>
            <a:endParaRPr lang="ru-RU" altLang="ru-RU" sz="2400"/>
          </a:p>
          <a:p>
            <a:pPr lvl="0" eaLnBrk="1" hangingPunct="1">
              <a:lnSpc>
                <a:spcPct val="80000"/>
              </a:lnSpc>
            </a:pPr>
            <a:r>
              <a:rPr lang="ru-RU" altLang="ru-RU" sz="2400"/>
              <a:t> прийти из бытия  </a:t>
            </a:r>
            <a:endParaRPr lang="ru-RU" altLang="ru-RU" sz="2400"/>
          </a:p>
          <a:p>
            <a:pPr lvl="0" eaLnBrk="1" hangingPunct="1">
              <a:lnSpc>
                <a:spcPct val="80000"/>
              </a:lnSpc>
            </a:pPr>
            <a:r>
              <a:rPr lang="ru-RU" altLang="ru-RU" sz="2400"/>
              <a:t> ночью без воды   </a:t>
            </a:r>
            <a:endParaRPr lang="ru-RU" altLang="ru-RU" sz="2400"/>
          </a:p>
          <a:p>
            <a:pPr lvl="0" eaLnBrk="1" hangingPunct="1">
              <a:lnSpc>
                <a:spcPct val="80000"/>
              </a:lnSpc>
            </a:pPr>
            <a:r>
              <a:rPr lang="ru-RU" altLang="ru-RU" sz="2400"/>
              <a:t>разводить начала от начал  </a:t>
            </a:r>
            <a:endParaRPr lang="ru-RU" altLang="ru-RU" sz="2400"/>
          </a:p>
          <a:p>
            <a:pPr lvl="0" eaLnBrk="1" hangingPunct="1">
              <a:lnSpc>
                <a:spcPct val="80000"/>
              </a:lnSpc>
            </a:pPr>
            <a:r>
              <a:rPr lang="ru-RU" altLang="ru-RU" sz="2400"/>
              <a:t> ночи бессчётны  </a:t>
            </a:r>
            <a:endParaRPr lang="ru-RU" altLang="ru-RU" sz="2400"/>
          </a:p>
          <a:p>
            <a:pPr lvl="0" eaLnBrk="1" hangingPunct="1">
              <a:lnSpc>
                <a:spcPct val="80000"/>
              </a:lnSpc>
            </a:pPr>
            <a:r>
              <a:rPr lang="ru-RU" altLang="ru-RU" sz="2400"/>
              <a:t>опустить в плач  </a:t>
            </a:r>
            <a:endParaRPr lang="ru-RU" altLang="ru-RU" sz="2400"/>
          </a:p>
          <a:p>
            <a:pPr lvl="0" eaLnBrk="1" hangingPunct="1">
              <a:lnSpc>
                <a:spcPct val="80000"/>
              </a:lnSpc>
            </a:pPr>
            <a:r>
              <a:rPr lang="ru-RU" altLang="ru-RU" sz="2400"/>
              <a:t> собака насмеялась  </a:t>
            </a:r>
            <a:endParaRPr lang="ru-RU" altLang="ru-RU" sz="2400"/>
          </a:p>
          <a:p>
            <a:pPr lvl="0" eaLnBrk="1" hangingPunct="1">
              <a:lnSpc>
                <a:spcPct val="80000"/>
              </a:lnSpc>
            </a:pPr>
            <a:r>
              <a:rPr lang="ru-RU" altLang="ru-RU" sz="2400"/>
              <a:t> под рассветом ночей  </a:t>
            </a:r>
            <a:endParaRPr lang="ru-RU" altLang="ru-RU" sz="2400"/>
          </a:p>
          <a:p>
            <a:pPr lvl="0" eaLnBrk="1" hangingPunct="1">
              <a:lnSpc>
                <a:spcPct val="80000"/>
              </a:lnSpc>
            </a:pPr>
            <a:r>
              <a:rPr lang="ru-RU" altLang="ru-RU" sz="2400"/>
              <a:t>тяжёлая нога </a:t>
            </a:r>
            <a:endParaRPr lang="ru-RU" altLang="ru-RU" sz="2400"/>
          </a:p>
          <a:p>
            <a:pPr lvl="0" eaLnBrk="1" hangingPunct="1">
              <a:lnSpc>
                <a:spcPct val="80000"/>
              </a:lnSpc>
              <a:buNone/>
            </a:pPr>
            <a:endParaRPr lang="ru-RU" altLang="ru-RU" sz="2400"/>
          </a:p>
        </p:txBody>
      </p:sp>
    </p:spTree>
  </p:cSld>
  <p:clrMapOvr>
    <a:masterClrMapping/>
  </p:clrMapOvr>
  <p:transition/>
  <p:timing/>
</p:sld>
</file>

<file path=ppt/slides/slide69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72706" name="Заголовок 1"/>
          <p:cNvSpPr>
            <a:spLocks noGrp="1"/>
          </p:cNvSpPr>
          <p:nvPr>
            <p:ph type="title"/>
          </p:nvPr>
        </p:nvSpPr>
        <p:spPr>
          <a:xfrm>
            <a:off x="1150938" y="214313"/>
            <a:ext cx="7793037" cy="1462087"/>
          </a:xfrm>
          <a:prstGeom prst="rect">
            <a:avLst/>
          </a:prstGeom>
          <a:noFill/>
          <a:ln>
            <a:miter lim="800000"/>
          </a:ln>
        </p:spPr>
        <p:txBody>
          <a:bodyPr vert="horz" wrap="square" lIns="91440" tIns="45720" rIns="91440" bIns="45720" anchor="t" anchorCtr="0">
            <a:no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4400" b="0" i="0" u="none" baseline="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l" rtl="0" eaLnBrk="0" fontAlgn="base" hangingPunct="0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latin typeface="Tahoma" pitchFamily="34" charset="0"/>
              </a:defRPr>
            </a:lvl2pPr>
            <a:lvl3pPr algn="l" rtl="0" eaLnBrk="0" fontAlgn="base" hangingPunct="0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latin typeface="Tahoma" pitchFamily="34" charset="0"/>
              </a:defRPr>
            </a:lvl3pPr>
            <a:lvl4pPr algn="l" rtl="0" eaLnBrk="0" fontAlgn="base" hangingPunct="0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latin typeface="Tahoma" pitchFamily="34" charset="0"/>
              </a:defRPr>
            </a:lvl4pPr>
            <a:lvl5pPr algn="l" rtl="0" eaLnBrk="0" fontAlgn="base" hangingPunct="0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latin typeface="Tahoma" pitchFamily="34" charset="0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latin typeface="Tahoma" pitchFamily="34" charset="0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latin typeface="Tahoma" pitchFamily="34" charset="0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latin typeface="Tahoma" pitchFamily="34" charset="0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latin typeface="Tahoma" pitchFamily="34" charset="0"/>
              </a:defRPr>
            </a:lvl9pPr>
          </a:lstStyle>
          <a:p>
            <a:pPr lvl="0" eaLnBrk="1" hangingPunct="1"/>
            <a:r>
              <a:rPr lang="ru-RU" altLang="ru-RU"/>
              <a:t>Конкурс «Портреты»</a:t>
            </a:r>
            <a:endParaRPr lang="ru-RU" altLang="ru-RU"/>
          </a:p>
        </p:txBody>
      </p:sp>
      <p:pic>
        <p:nvPicPr>
          <p:cNvPr id="72707" name="Picture 2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752725" y="2136775"/>
            <a:ext cx="4719638" cy="3368675"/>
          </a:xfrm>
          <a:prstGeom prst="rect">
            <a:avLst/>
          </a:prstGeom>
          <a:noFill/>
          <a:ln>
            <a:miter lim="800000"/>
          </a:ln>
        </p:spPr>
      </p:pic>
    </p:spTree>
  </p:cSld>
  <p:clrMapOvr>
    <a:masterClrMapping/>
  </p:clrMapOvr>
  <p:transition/>
  <p:timing/>
</p:sld>
</file>

<file path=ppt/slides/slide70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73730" name="Заголовок 1"/>
          <p:cNvSpPr>
            <a:spLocks noGrp="1"/>
          </p:cNvSpPr>
          <p:nvPr>
            <p:ph type="title"/>
          </p:nvPr>
        </p:nvSpPr>
        <p:spPr>
          <a:xfrm>
            <a:off x="1150938" y="214313"/>
            <a:ext cx="7793037" cy="1462087"/>
          </a:xfrm>
          <a:prstGeom prst="rect">
            <a:avLst/>
          </a:prstGeom>
          <a:noFill/>
          <a:ln>
            <a:miter lim="800000"/>
          </a:ln>
        </p:spPr>
        <p:txBody>
          <a:bodyPr vert="horz" wrap="square" lIns="91440" tIns="45720" rIns="91440" bIns="45720" anchor="t" anchorCtr="0">
            <a:no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4400" b="0" i="0" u="none" baseline="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l" rtl="0" eaLnBrk="0" fontAlgn="base" hangingPunct="0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latin typeface="Tahoma" pitchFamily="34" charset="0"/>
              </a:defRPr>
            </a:lvl2pPr>
            <a:lvl3pPr algn="l" rtl="0" eaLnBrk="0" fontAlgn="base" hangingPunct="0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latin typeface="Tahoma" pitchFamily="34" charset="0"/>
              </a:defRPr>
            </a:lvl3pPr>
            <a:lvl4pPr algn="l" rtl="0" eaLnBrk="0" fontAlgn="base" hangingPunct="0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latin typeface="Tahoma" pitchFamily="34" charset="0"/>
              </a:defRPr>
            </a:lvl4pPr>
            <a:lvl5pPr algn="l" rtl="0" eaLnBrk="0" fontAlgn="base" hangingPunct="0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latin typeface="Tahoma" pitchFamily="34" charset="0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latin typeface="Tahoma" pitchFamily="34" charset="0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latin typeface="Tahoma" pitchFamily="34" charset="0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latin typeface="Tahoma" pitchFamily="34" charset="0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latin typeface="Tahoma" pitchFamily="34" charset="0"/>
              </a:defRPr>
            </a:lvl9pPr>
          </a:lstStyle>
          <a:p>
            <a:pPr lvl="0" eaLnBrk="1" hangingPunct="1"/>
            <a:r>
              <a:rPr lang="ru-RU" altLang="ru-RU"/>
              <a:t>Конкурс «Портреты»</a:t>
            </a:r>
            <a:endParaRPr lang="ru-RU" altLang="ru-RU"/>
          </a:p>
        </p:txBody>
      </p:sp>
      <p:pic>
        <p:nvPicPr>
          <p:cNvPr id="73731" name="Picture 2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3708400" y="2108200"/>
            <a:ext cx="2789238" cy="3810000"/>
          </a:xfrm>
          <a:prstGeom prst="rect">
            <a:avLst/>
          </a:prstGeom>
          <a:noFill/>
          <a:ln>
            <a:miter lim="800000"/>
          </a:ln>
        </p:spPr>
      </p:pic>
    </p:spTree>
  </p:cSld>
  <p:clrMapOvr>
    <a:masterClrMapping/>
  </p:clrMapOvr>
  <p:transition/>
  <p:timing/>
</p:sld>
</file>

<file path=ppt/slides/slide71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74754" name="Заголовок 1"/>
          <p:cNvSpPr>
            <a:spLocks noGrp="1"/>
          </p:cNvSpPr>
          <p:nvPr>
            <p:ph type="title"/>
          </p:nvPr>
        </p:nvSpPr>
        <p:spPr>
          <a:xfrm>
            <a:off x="1150938" y="214313"/>
            <a:ext cx="7793037" cy="1462087"/>
          </a:xfrm>
          <a:prstGeom prst="rect">
            <a:avLst/>
          </a:prstGeom>
          <a:noFill/>
          <a:ln>
            <a:miter lim="800000"/>
          </a:ln>
        </p:spPr>
        <p:txBody>
          <a:bodyPr vert="horz" wrap="square" lIns="91440" tIns="45720" rIns="91440" bIns="45720" anchor="t" anchorCtr="0">
            <a:no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4400" b="0" i="0" u="none" baseline="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l" rtl="0" eaLnBrk="0" fontAlgn="base" hangingPunct="0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latin typeface="Tahoma" pitchFamily="34" charset="0"/>
              </a:defRPr>
            </a:lvl2pPr>
            <a:lvl3pPr algn="l" rtl="0" eaLnBrk="0" fontAlgn="base" hangingPunct="0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latin typeface="Tahoma" pitchFamily="34" charset="0"/>
              </a:defRPr>
            </a:lvl3pPr>
            <a:lvl4pPr algn="l" rtl="0" eaLnBrk="0" fontAlgn="base" hangingPunct="0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latin typeface="Tahoma" pitchFamily="34" charset="0"/>
              </a:defRPr>
            </a:lvl4pPr>
            <a:lvl5pPr algn="l" rtl="0" eaLnBrk="0" fontAlgn="base" hangingPunct="0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latin typeface="Tahoma" pitchFamily="34" charset="0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latin typeface="Tahoma" pitchFamily="34" charset="0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latin typeface="Tahoma" pitchFamily="34" charset="0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latin typeface="Tahoma" pitchFamily="34" charset="0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latin typeface="Tahoma" pitchFamily="34" charset="0"/>
              </a:defRPr>
            </a:lvl9pPr>
          </a:lstStyle>
          <a:p>
            <a:pPr lvl="0" eaLnBrk="1" hangingPunct="1"/>
            <a:r>
              <a:rPr lang="ru-RU" altLang="ru-RU"/>
              <a:t>Конкурс «Портреты»</a:t>
            </a:r>
            <a:endParaRPr lang="ru-RU" altLang="ru-RU"/>
          </a:p>
        </p:txBody>
      </p:sp>
      <p:pic>
        <p:nvPicPr>
          <p:cNvPr id="74755" name="Picture 2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3040063" y="2073275"/>
            <a:ext cx="3463925" cy="3979863"/>
          </a:xfrm>
          <a:prstGeom prst="rect">
            <a:avLst/>
          </a:prstGeom>
          <a:noFill/>
          <a:ln>
            <a:miter lim="800000"/>
          </a:ln>
        </p:spPr>
      </p:pic>
    </p:spTree>
  </p:cSld>
  <p:clrMapOvr>
    <a:masterClrMapping/>
  </p:clrMapOvr>
  <p:transition/>
  <p:timing/>
</p:sld>
</file>

<file path=ppt/slides/slide72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pic>
        <p:nvPicPr>
          <p:cNvPr id="75778" name="Picture 2" descr="C:\Users\Admin\Saved Games\Лера\Downloads\mibапр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95388" y="347663"/>
            <a:ext cx="7740650" cy="5834062"/>
          </a:xfrm>
          <a:prstGeom prst="rect">
            <a:avLst/>
          </a:prstGeom>
          <a:noFill/>
          <a:ln>
            <a:miter lim="800000"/>
          </a:ln>
        </p:spPr>
      </p:pic>
      <p:sp>
        <p:nvSpPr>
          <p:cNvPr id="75779" name="Заголовок 1"/>
          <p:cNvSpPr>
            <a:spLocks noGrp="1"/>
          </p:cNvSpPr>
          <p:nvPr>
            <p:ph type="ctrTitle"/>
          </p:nvPr>
        </p:nvSpPr>
        <p:spPr bwMode="auto">
          <a:xfrm>
            <a:off x="571472" y="2130425"/>
            <a:ext cx="8572528" cy="1470025"/>
          </a:xfrm>
          <a:prstGeom prst="rect">
            <a:avLst/>
          </a:prstGeom>
          <a:noFill/>
          <a:ln w="9525" cmpd="sng">
            <a:noFill/>
            <a:prstDash val="solid"/>
            <a:miter lim="800000"/>
          </a:ln>
          <a:effectLst/>
          <a:scene3d>
            <a:camera prst="orthographicFront"/>
            <a:lightRig rig="balanced" dir="t"/>
          </a:scene3d>
          <a:sp3d prstMaterial="plastic"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Autofit/>
          </a:bodyPr>
          <a:lstStyle/>
          <a:p>
            <a:pPr marL="0" marR="9144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ru-RU" sz="9600" b="1" i="0" u="none" strike="noStrike" kern="1200" cap="all" spc="0" normalizeH="0" baseline="0" noProof="0">
                <a:ln>
                  <a:noFill/>
                </a:ln>
                <a:solidFill>
                  <a:schemeClr val="tx2">
                    <a:lumMod val="60000"/>
                    <a:lumOff val="40000"/>
                  </a:schemeClr>
                </a:solidFill>
                <a:effectLst>
                  <a:reflection blurRad="12700" stA="34000" endA="740" endPos="53000" dir="5400000" sy="-100000" algn="bl" rotWithShape="0"/>
                </a:effectLst>
                <a:uLnTx/>
                <a:uFillTx/>
                <a:latin typeface="+mj-lt"/>
                <a:ea typeface="+mj-ea"/>
                <a:cs typeface="+mj-cs"/>
              </a:rPr>
              <a:t>  </a:t>
            </a:r>
            <a:r>
              <a:rPr kumimoji="0" lang="en-US" sz="9600" b="1" i="0" u="none" strike="noStrike" kern="1200" cap="all" spc="0" normalizeH="0" baseline="0" noProof="0">
                <a:ln>
                  <a:noFill/>
                </a:ln>
                <a:solidFill>
                  <a:schemeClr val="tx2">
                    <a:lumMod val="90000"/>
                  </a:schemeClr>
                </a:solidFill>
                <a:effectLst>
                  <a:reflection blurRad="12700" stA="34000" endA="740" endPos="53000" dir="5400000" sy="-100000" algn="bl" rotWithShape="0"/>
                </a:effectLst>
                <a:uLnTx/>
                <a:uFillTx/>
                <a:latin typeface="+mj-lt"/>
                <a:ea typeface="+mj-ea"/>
                <a:cs typeface="+mj-cs"/>
              </a:rPr>
              <a:t>Nickname</a:t>
            </a:r>
            <a:endParaRPr kumimoji="0" lang="ru-RU" sz="9600" b="1" i="0" u="none" strike="noStrike" kern="1200" cap="all" spc="0" normalizeH="0" baseline="0" noProof="0">
              <a:ln>
                <a:noFill/>
              </a:ln>
              <a:solidFill>
                <a:schemeClr val="tx2">
                  <a:lumMod val="90000"/>
                </a:schemeClr>
              </a:solidFill>
              <a:effectLst>
                <a:reflection blurRad="12700" stA="34000" endA="740" endPos="53000" dir="5400000" sy="-100000" algn="bl" rotWithShape="0"/>
              </a:effectLst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75780" name="Подзаголовок 2"/>
          <p:cNvSpPr>
            <a:spLocks noGrp="1"/>
          </p:cNvSpPr>
          <p:nvPr>
            <p:ph type="subTitle" idx="1"/>
          </p:nvPr>
        </p:nvSpPr>
        <p:spPr>
          <a:xfrm>
            <a:off x="4357688" y="5357813"/>
            <a:ext cx="4422775" cy="1500187"/>
          </a:xfrm>
          <a:prstGeom prst="rect">
            <a:avLst/>
          </a:prstGeom>
          <a:noFill/>
          <a:ln>
            <a:miter lim="800000"/>
          </a:ln>
        </p:spPr>
        <p:txBody>
          <a:bodyPr vert="horz" wrap="square" lIns="100584" tIns="45720" rIns="91440" bIns="45720" anchor="b" anchorCtr="0">
            <a:noAutofit/>
          </a:bodyPr>
          <a:lstStyle>
            <a:lvl1pPr marL="0" indent="0" algn="ctr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itchFamily="2" charset="2"/>
              <a:buNone/>
              <a:defRPr kumimoji="0" lang="ru-RU" altLang="en-US" sz="3200" b="0" i="0" u="none" baseline="0">
                <a:solidFill>
                  <a:schemeClr val="tx1"/>
                </a:solidFill>
                <a:effectLst/>
                <a:latin typeface="Tahoma" pitchFamily="34" charset="0"/>
              </a:defRPr>
            </a:lvl1pPr>
            <a:lvl2pPr marL="457200" indent="0" algn="ctr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55000"/>
              <a:buFont typeface="Wingdings" pitchFamily="2" charset="2"/>
              <a:buNone/>
              <a:defRPr kumimoji="0" lang="ru-RU" altLang="en-US" sz="2800" b="0" i="0" u="none" baseline="0">
                <a:solidFill>
                  <a:schemeClr val="tx1"/>
                </a:solidFill>
                <a:effectLst/>
                <a:latin typeface="Tahoma" pitchFamily="34" charset="0"/>
              </a:defRPr>
            </a:lvl2pPr>
            <a:lvl3pPr marL="914400" indent="0" algn="ctr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50000"/>
              <a:buFont typeface="Wingdings" pitchFamily="2" charset="2"/>
              <a:buNone/>
              <a:defRPr kumimoji="0" lang="ru-RU" altLang="en-US" sz="2400" b="0" i="0" u="none" baseline="0">
                <a:solidFill>
                  <a:schemeClr val="tx1"/>
                </a:solidFill>
                <a:effectLst/>
                <a:latin typeface="Tahoma" pitchFamily="34" charset="0"/>
              </a:defRPr>
            </a:lvl3pPr>
            <a:lvl4pPr marL="1371600" indent="0" algn="ctr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55000"/>
              <a:buFont typeface="Wingdings" pitchFamily="2" charset="2"/>
              <a:buNone/>
              <a:defRPr kumimoji="0" lang="ru-RU" altLang="en-US" sz="2000" b="0" i="0" u="none" baseline="0">
                <a:solidFill>
                  <a:schemeClr val="tx1"/>
                </a:solidFill>
                <a:effectLst/>
                <a:latin typeface="Tahoma" pitchFamily="34" charset="0"/>
              </a:defRPr>
            </a:lvl4pPr>
            <a:lvl5pPr marL="1828800" indent="0" algn="ctr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None/>
              <a:defRPr kumimoji="0" lang="ru-RU" altLang="en-US" sz="2000" b="0" i="0" u="none" baseline="0">
                <a:solidFill>
                  <a:schemeClr val="tx1"/>
                </a:solidFill>
                <a:effectLst/>
                <a:latin typeface="Tahoma" pitchFamily="34" charset="0"/>
              </a:defRPr>
            </a:lvl5pPr>
          </a:lstStyle>
          <a:p>
            <a:pPr marL="0" lvl="0" indent="0" algn="r" eaLnBrk="1" hangingPunct="1">
              <a:lnSpc>
                <a:spcPct val="90000"/>
              </a:lnSpc>
              <a:spcBef>
                <a:spcPct val="0"/>
              </a:spcBef>
            </a:pPr>
            <a:r>
              <a:rPr lang="ru-RU" altLang="ru-RU" sz="2800">
                <a:latin typeface="Times New Roman" pitchFamily="18" charset="0"/>
                <a:ea typeface="Times New Roman" pitchFamily="18" charset="0"/>
              </a:rPr>
              <a:t>Исследовательский проект выполнила</a:t>
            </a:r>
            <a:r>
              <a:rPr lang="ru-RU" altLang="ru-RU" sz="2800"/>
              <a:t>: </a:t>
            </a:r>
            <a:r>
              <a:rPr lang="ru-RU" altLang="ru-RU" sz="2800">
                <a:latin typeface="Times New Roman" pitchFamily="18" charset="0"/>
                <a:ea typeface="Times New Roman" pitchFamily="18" charset="0"/>
              </a:rPr>
              <a:t>Таможникова Мария,</a:t>
            </a:r>
            <a:r>
              <a:rPr lang="en-US" altLang="ru-RU" sz="2800">
                <a:latin typeface="Times New Roman" pitchFamily="18" charset="0"/>
                <a:ea typeface="Times New Roman" pitchFamily="18" charset="0"/>
              </a:rPr>
              <a:t>10</a:t>
            </a:r>
            <a:r>
              <a:rPr lang="ru-RU" altLang="ru-RU" sz="2800">
                <a:latin typeface="Times New Roman" pitchFamily="18" charset="0"/>
                <a:ea typeface="Times New Roman" pitchFamily="18" charset="0"/>
              </a:rPr>
              <a:t>-Б     </a:t>
            </a:r>
            <a:endParaRPr lang="ru-RU" altLang="ru-RU" sz="2800">
              <a:latin typeface="Times New Roman" pitchFamily="18" charset="0"/>
              <a:ea typeface="Times New Roman" pitchFamily="18" charset="0"/>
            </a:endParaRPr>
          </a:p>
          <a:p>
            <a:pPr marL="0" lvl="0" indent="0" algn="just" eaLnBrk="1" hangingPunct="1">
              <a:lnSpc>
                <a:spcPct val="90000"/>
              </a:lnSpc>
              <a:spcBef>
                <a:spcPct val="0"/>
              </a:spcBef>
            </a:pPr>
            <a:r>
              <a:rPr lang="ru-RU" altLang="ru-RU" sz="2800">
                <a:latin typeface="Times New Roman" pitchFamily="18" charset="0"/>
                <a:ea typeface="Times New Roman" pitchFamily="18" charset="0"/>
              </a:rPr>
              <a:t>Руководитель: </a:t>
            </a:r>
            <a:endParaRPr lang="ru-RU" altLang="ru-RU" sz="2800">
              <a:latin typeface="Times New Roman" pitchFamily="18" charset="0"/>
              <a:ea typeface="Times New Roman" pitchFamily="18" charset="0"/>
            </a:endParaRPr>
          </a:p>
          <a:p>
            <a:pPr marL="0" lvl="0" indent="0" algn="just" eaLnBrk="1" hangingPunct="1">
              <a:lnSpc>
                <a:spcPct val="90000"/>
              </a:lnSpc>
              <a:spcBef>
                <a:spcPct val="0"/>
              </a:spcBef>
            </a:pPr>
            <a:r>
              <a:rPr lang="ru-RU" altLang="ru-RU" sz="2800">
                <a:latin typeface="Times New Roman" pitchFamily="18" charset="0"/>
                <a:ea typeface="Times New Roman" pitchFamily="18" charset="0"/>
              </a:rPr>
              <a:t>Карлина Оксана А</a:t>
            </a:r>
            <a:r>
              <a:rPr lang="ru-RU" altLang="ru-RU" sz="3000">
                <a:latin typeface="Times New Roman" pitchFamily="18" charset="0"/>
                <a:ea typeface="Times New Roman" pitchFamily="18" charset="0"/>
              </a:rPr>
              <a:t>натольевна</a:t>
            </a:r>
            <a:endParaRPr lang="ru-RU" altLang="ru-RU" sz="3000"/>
          </a:p>
        </p:txBody>
      </p:sp>
    </p:spTree>
  </p:cSld>
  <p:clrMapOvr>
    <a:masterClrMapping/>
  </p:clrMapOvr>
  <p:transition/>
  <p:timing/>
</p:sld>
</file>

<file path=ppt/slides/slide73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76802" name="Прямоугольник 1"/>
          <p:cNvSpPr/>
          <p:nvPr/>
        </p:nvSpPr>
        <p:spPr>
          <a:xfrm>
            <a:off x="857250" y="0"/>
            <a:ext cx="8286750" cy="8001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sp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Arial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Arial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Arial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Arial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Arial"/>
              </a:defRPr>
            </a:lvl5pPr>
          </a:lstStyle>
          <a:p>
            <a:pPr marL="0" lvl="0" indent="0" eaLnBrk="1" hangingPunct="1"/>
            <a:endParaRPr lang="ru-RU" altLang="ru-RU">
              <a:latin typeface="Corbel" pitchFamily="34" charset="0"/>
              <a:ea typeface="Arial"/>
            </a:endParaRPr>
          </a:p>
          <a:p>
            <a:pPr marL="0" lvl="0" indent="0" algn="ctr" eaLnBrk="1" hangingPunct="1"/>
            <a:r>
              <a:rPr lang="ru-RU" altLang="ru-RU" sz="2800" b="1">
                <a:latin typeface="Times New Roman" pitchFamily="18" charset="0"/>
                <a:ea typeface="Times New Roman" pitchFamily="18" charset="0"/>
              </a:rPr>
              <a:t>Способы словообразования никнеймов</a:t>
            </a:r>
            <a:endParaRPr lang="ru-RU" altLang="ru-RU" sz="2800">
              <a:latin typeface="Times New Roman" pitchFamily="18" charset="0"/>
              <a:ea typeface="Times New Roman" pitchFamily="18" charset="0"/>
            </a:endParaRPr>
          </a:p>
        </p:txBody>
      </p:sp>
      <p:sp>
        <p:nvSpPr>
          <p:cNvPr id="76803" name="Прямоугольник 2"/>
          <p:cNvSpPr/>
          <p:nvPr/>
        </p:nvSpPr>
        <p:spPr>
          <a:xfrm>
            <a:off x="357188" y="928688"/>
            <a:ext cx="8501062" cy="1570037"/>
          </a:xfrm>
          <a:prstGeom prst="rect">
            <a:avLst/>
          </a:prstGeom>
        </p:spPr>
        <p:txBody>
          <a:bodyPr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ru-RU" sz="2400" b="1" i="0" u="none" strike="noStrike" kern="1200" cap="none" spc="0" normalizeH="0" baseline="0" noProof="0">
                <a:ln>
                  <a:noFill/>
                </a:ln>
                <a:solidFill>
                  <a:schemeClr val="tx2">
                    <a:lumMod val="90000"/>
                  </a:schemeClr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По строению: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ru-RU" sz="24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1)состоящие из одного слова (Фортуна, Persik );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sz="24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2</a:t>
            </a:r>
            <a:r>
              <a:rPr kumimoji="0" lang="ru-RU" sz="24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)представляющие собой словосочетание (Счастливая мама, Oliva zelena)</a:t>
            </a:r>
          </a:p>
        </p:txBody>
      </p:sp>
      <p:sp>
        <p:nvSpPr>
          <p:cNvPr id="76804" name="Прямоугольник 3"/>
          <p:cNvSpPr/>
          <p:nvPr/>
        </p:nvSpPr>
        <p:spPr>
          <a:xfrm>
            <a:off x="357188" y="4500563"/>
            <a:ext cx="8429625" cy="1570037"/>
          </a:xfrm>
          <a:prstGeom prst="rect">
            <a:avLst/>
          </a:prstGeom>
        </p:spPr>
        <p:txBody>
          <a:bodyPr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ru-RU" sz="2400" b="1" i="0" u="none" strike="noStrike" kern="1200" cap="none" spc="0" normalizeH="0" baseline="0" noProof="0">
                <a:ln>
                  <a:noFill/>
                </a:ln>
                <a:solidFill>
                  <a:schemeClr val="tx2">
                    <a:lumMod val="90000"/>
                  </a:schemeClr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По способу словообразования никнеймы образуются: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ru-RU" sz="24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1)суффиксальным способом  (Солнышко, </a:t>
            </a:r>
            <a:r>
              <a:rPr kumimoji="0" lang="en-US" sz="2400" b="0" i="0" u="none" strike="noStrike" kern="1200" cap="none" spc="0" normalizeH="0" baseline="0" noProof="0" err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diletantka)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ru-RU" sz="24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2)приставочным способом (не-кошка, АнтиЗло);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ru-RU" sz="24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3)</a:t>
            </a:r>
            <a:r>
              <a:rPr kumimoji="0" lang="en-US" sz="24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c</a:t>
            </a:r>
            <a:r>
              <a:rPr kumimoji="0" lang="ru-RU" sz="2400" b="0" i="0" u="none" strike="noStrike" kern="1200" cap="none" spc="0" normalizeH="0" baseline="0" noProof="0" err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ложением (</a:t>
            </a:r>
            <a:r>
              <a:rPr kumimoji="0" lang="en-US" sz="2400" b="0" i="0" u="none" strike="noStrike" kern="1200" cap="none" spc="0" normalizeH="0" baseline="0" noProof="0" err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DariaSolnce)</a:t>
            </a:r>
            <a:endParaRPr kumimoji="0" lang="ru-RU" sz="2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itchFamily="18" charset="0"/>
              <a:ea typeface="+mn-ea"/>
              <a:cs typeface="Times New Roman" pitchFamily="18" charset="0"/>
            </a:endParaRPr>
          </a:p>
        </p:txBody>
      </p:sp>
      <p:sp>
        <p:nvSpPr>
          <p:cNvPr id="76805" name="Прямоугольник 4"/>
          <p:cNvSpPr/>
          <p:nvPr/>
        </p:nvSpPr>
        <p:spPr>
          <a:xfrm>
            <a:off x="285750" y="2428875"/>
            <a:ext cx="7715250" cy="1938338"/>
          </a:xfrm>
          <a:prstGeom prst="rect">
            <a:avLst/>
          </a:prstGeom>
        </p:spPr>
        <p:txBody>
          <a:bodyPr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ru-RU" sz="2400" b="1" i="0" u="none" strike="noStrike" kern="1200" cap="none" spc="0" normalizeH="0" baseline="0" noProof="0">
                <a:ln>
                  <a:noFill/>
                </a:ln>
                <a:solidFill>
                  <a:schemeClr val="tx2">
                    <a:lumMod val="90000"/>
                  </a:schemeClr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По принадлежности к части речи: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ru-RU" sz="24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1)существительные (Звездочка, Солнце),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ru-RU" sz="24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2)прилагательные (Радужная, Свеж, Любопытный),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ru-RU" sz="24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3)глаголы (Беги, нацелуюсь),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ru-RU" sz="24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4)наречия (Неважно, ОЧЕНЬ).</a:t>
            </a:r>
          </a:p>
        </p:txBody>
      </p:sp>
      <p:pic>
        <p:nvPicPr>
          <p:cNvPr id="76806" name="Picture 2" descr="C:\Users\Admin\Saved Games\Лера\Downloads\mibапр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107238" y="5465763"/>
            <a:ext cx="2036762" cy="1392237"/>
          </a:xfrm>
          <a:prstGeom prst="rect">
            <a:avLst/>
          </a:prstGeom>
          <a:noFill/>
          <a:ln>
            <a:noFill/>
            <a:miter lim="800000"/>
          </a:ln>
        </p:spPr>
      </p:pic>
    </p:spTree>
  </p:cSld>
  <p:clrMapOvr>
    <a:masterClrMapping/>
  </p:clrMapOvr>
  <p:transition/>
  <p:timing/>
</p:sld>
</file>

<file path=ppt/slides/slide74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pic>
        <p:nvPicPr>
          <p:cNvPr id="77826" name="Picture 2" descr="C:\Users\Admin\Saved Games\Лера\Downloads\mibапр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929313" y="4714875"/>
            <a:ext cx="2817812" cy="1768475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77827" name="Заголовок 1"/>
          <p:cNvSpPr>
            <a:spLocks noGrp="1"/>
          </p:cNvSpPr>
          <p:nvPr>
            <p:ph type="title"/>
          </p:nvPr>
        </p:nvSpPr>
        <p:spPr>
          <a:xfrm>
            <a:off x="1150938" y="214313"/>
            <a:ext cx="7793037" cy="1462087"/>
          </a:xfrm>
          <a:prstGeom prst="rect">
            <a:avLst/>
          </a:prstGeom>
          <a:noFill/>
          <a:ln>
            <a:miter lim="800000"/>
          </a:ln>
        </p:spPr>
        <p:txBody>
          <a:bodyPr vert="horz" wrap="square" lIns="91440" tIns="45720" rIns="91440" bIns="45720" anchor="t" anchorCtr="0">
            <a:no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4400" b="0" i="0" u="none" baseline="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l" rtl="0" eaLnBrk="0" fontAlgn="base" hangingPunct="0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latin typeface="Tahoma" pitchFamily="34" charset="0"/>
              </a:defRPr>
            </a:lvl2pPr>
            <a:lvl3pPr algn="l" rtl="0" eaLnBrk="0" fontAlgn="base" hangingPunct="0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latin typeface="Tahoma" pitchFamily="34" charset="0"/>
              </a:defRPr>
            </a:lvl3pPr>
            <a:lvl4pPr algn="l" rtl="0" eaLnBrk="0" fontAlgn="base" hangingPunct="0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latin typeface="Tahoma" pitchFamily="34" charset="0"/>
              </a:defRPr>
            </a:lvl4pPr>
            <a:lvl5pPr algn="l" rtl="0" eaLnBrk="0" fontAlgn="base" hangingPunct="0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latin typeface="Tahoma" pitchFamily="34" charset="0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latin typeface="Tahoma" pitchFamily="34" charset="0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latin typeface="Tahoma" pitchFamily="34" charset="0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latin typeface="Tahoma" pitchFamily="34" charset="0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latin typeface="Tahoma" pitchFamily="34" charset="0"/>
              </a:defRPr>
            </a:lvl9pPr>
          </a:lstStyle>
          <a:p>
            <a:pPr lvl="0" eaLnBrk="1" hangingPunct="1"/>
            <a:r>
              <a:rPr lang="ru-RU" altLang="ru-RU"/>
              <a:t>Советы по выбору никнеймов</a:t>
            </a:r>
            <a:endParaRPr lang="ru-RU" altLang="ru-RU"/>
          </a:p>
        </p:txBody>
      </p:sp>
      <p:sp>
        <p:nvSpPr>
          <p:cNvPr id="77828" name="Содержимое 2"/>
          <p:cNvSpPr>
            <a:spLocks noGrp="1"/>
          </p:cNvSpPr>
          <p:nvPr>
            <p:ph idx="1"/>
          </p:nvPr>
        </p:nvSpPr>
        <p:spPr>
          <a:xfrm>
            <a:off x="0" y="2017713"/>
            <a:ext cx="8955088" cy="4506912"/>
          </a:xfrm>
          <a:prstGeom prst="rect">
            <a:avLst/>
          </a:prstGeom>
          <a:noFill/>
          <a:ln>
            <a:miter lim="800000"/>
          </a:ln>
        </p:spPr>
        <p:txBody>
          <a:bodyPr vert="horz" wrap="square" lIns="91440" tIns="45720" rIns="91440" bIns="45720" anchor="t" anchorCtr="0">
            <a:no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itchFamily="2" charset="2"/>
              <a:buChar char="n"/>
              <a:defRPr kumimoji="0" lang="ru-RU" altLang="en-US" sz="3200" b="0" i="0" u="none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55000"/>
              <a:buFont typeface="Wingdings" pitchFamily="2" charset="2"/>
              <a:buChar char="n"/>
              <a:defRPr kumimoji="0" lang="ru-RU" altLang="en-US" sz="2800" b="0" i="0" u="none" baseline="0">
                <a:solidFill>
                  <a:schemeClr val="tx1"/>
                </a:solidFill>
                <a:latin typeface="+mn-lt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50000"/>
              <a:buFont typeface="Wingdings" pitchFamily="2" charset="2"/>
              <a:buChar char="n"/>
              <a:defRPr kumimoji="0" lang="ru-RU" altLang="en-US" sz="2400" b="0" i="0" u="none" baseline="0">
                <a:solidFill>
                  <a:schemeClr val="tx1"/>
                </a:solidFill>
                <a:latin typeface="+mn-lt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55000"/>
              <a:buFont typeface="Wingdings" pitchFamily="2" charset="2"/>
              <a:buChar char="n"/>
              <a:defRPr kumimoji="0" lang="ru-RU" altLang="en-US" sz="2000" b="0" i="0" u="none" baseline="0">
                <a:solidFill>
                  <a:schemeClr val="tx1"/>
                </a:solidFill>
                <a:latin typeface="+mn-lt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kumimoji="0" lang="ru-RU" altLang="en-US" sz="2000" b="0" i="0" u="none" baseline="0">
                <a:solidFill>
                  <a:schemeClr val="tx1"/>
                </a:solidFill>
                <a:latin typeface="+mn-lt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lang="ru-RU" altLang="en-US" sz="2000">
                <a:solidFill>
                  <a:schemeClr val="tx1"/>
                </a:solidFill>
                <a:latin typeface="+mn-lt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lang="ru-RU" altLang="en-US" sz="2000">
                <a:solidFill>
                  <a:schemeClr val="tx1"/>
                </a:solidFill>
                <a:latin typeface="+mn-lt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lang="ru-RU" altLang="en-US" sz="2000">
                <a:solidFill>
                  <a:schemeClr val="tx1"/>
                </a:solidFill>
                <a:latin typeface="+mn-lt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lang="ru-RU" altLang="en-US" sz="2000">
                <a:solidFill>
                  <a:schemeClr val="tx1"/>
                </a:solidFill>
                <a:latin typeface="+mn-lt"/>
              </a:defRPr>
            </a:lvl9pPr>
          </a:lstStyle>
          <a:p>
            <a:pPr marL="582612" lvl="0" indent="-582612" eaLnBrk="1" hangingPunct="1">
              <a:lnSpc>
                <a:spcPct val="90000"/>
              </a:lnSpc>
              <a:buFont typeface="Consolas" pitchFamily="49" charset="0"/>
              <a:buAutoNum type="arabicPeriod"/>
            </a:pPr>
            <a:r>
              <a:rPr lang="ru-RU" altLang="ru-RU" sz="2800">
                <a:latin typeface="Times New Roman" pitchFamily="18" charset="0"/>
                <a:ea typeface="Times New Roman" pitchFamily="18" charset="0"/>
              </a:rPr>
              <a:t>Не используйте без надобности неалфавитные знаки вроде ~!*]#+$%(/.</a:t>
            </a:r>
            <a:endParaRPr lang="ru-RU" altLang="ru-RU" sz="2800">
              <a:latin typeface="Times New Roman" pitchFamily="18" charset="0"/>
              <a:ea typeface="Times New Roman" pitchFamily="18" charset="0"/>
            </a:endParaRPr>
          </a:p>
          <a:p>
            <a:pPr marL="582612" lvl="0" indent="-582612" eaLnBrk="1" hangingPunct="1">
              <a:lnSpc>
                <a:spcPct val="90000"/>
              </a:lnSpc>
              <a:buFont typeface="Consolas" pitchFamily="49" charset="0"/>
              <a:buAutoNum type="arabicPeriod"/>
            </a:pPr>
            <a:r>
              <a:rPr lang="ru-RU" altLang="ru-RU" sz="2800">
                <a:latin typeface="Times New Roman" pitchFamily="18" charset="0"/>
                <a:ea typeface="Times New Roman" pitchFamily="18" charset="0"/>
              </a:rPr>
              <a:t>Не используйте ники более 20 символов длиной.</a:t>
            </a:r>
            <a:endParaRPr lang="ru-RU" altLang="ru-RU" sz="2800">
              <a:latin typeface="Times New Roman" pitchFamily="18" charset="0"/>
              <a:ea typeface="Times New Roman" pitchFamily="18" charset="0"/>
            </a:endParaRPr>
          </a:p>
          <a:p>
            <a:pPr marL="582612" lvl="0" indent="-582612" eaLnBrk="1" hangingPunct="1">
              <a:lnSpc>
                <a:spcPct val="90000"/>
              </a:lnSpc>
              <a:buFont typeface="Consolas" pitchFamily="49" charset="0"/>
              <a:buAutoNum type="arabicPeriod"/>
            </a:pPr>
            <a:r>
              <a:rPr lang="ru-RU" altLang="ru-RU" sz="2800">
                <a:latin typeface="Times New Roman" pitchFamily="18" charset="0"/>
                <a:ea typeface="Times New Roman" pitchFamily="18" charset="0"/>
              </a:rPr>
              <a:t>Источниками идей для ников могут быть орфографические и толковые словари, технические и исторические справочники литературные герои, названия профессий и элементов хобби, особенности характера человека и многое другое.</a:t>
            </a:r>
            <a:endParaRPr lang="ru-RU" altLang="ru-RU" sz="2800">
              <a:latin typeface="Times New Roman" pitchFamily="18" charset="0"/>
              <a:ea typeface="Times New Roman" pitchFamily="18" charset="0"/>
            </a:endParaRPr>
          </a:p>
          <a:p>
            <a:pPr marL="582612" lvl="0" indent="-582612" eaLnBrk="1" hangingPunct="1">
              <a:lnSpc>
                <a:spcPct val="90000"/>
              </a:lnSpc>
              <a:buFont typeface="Consolas" pitchFamily="49" charset="0"/>
              <a:buAutoNum type="arabicPeriod"/>
            </a:pPr>
            <a:r>
              <a:rPr lang="ru-RU" altLang="ru-RU" sz="2800">
                <a:latin typeface="Times New Roman" pitchFamily="18" charset="0"/>
                <a:ea typeface="Times New Roman" pitchFamily="18" charset="0"/>
              </a:rPr>
              <a:t>Не используйте в качестве ников свое имя или фамилию, а также любые личные данные</a:t>
            </a:r>
            <a:endParaRPr lang="ru-RU" altLang="ru-RU" sz="3000"/>
          </a:p>
        </p:txBody>
      </p:sp>
    </p:spTree>
  </p:cSld>
  <p:clrMapOvr>
    <a:masterClrMapping/>
  </p:clrMapOvr>
  <p:transition/>
  <p:timing/>
</p:sld>
</file>

<file path=ppt/slides/slide75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78850" name="Заголовок 1"/>
          <p:cNvSpPr>
            <a:spLocks noGrp="1"/>
          </p:cNvSpPr>
          <p:nvPr>
            <p:ph type="title"/>
          </p:nvPr>
        </p:nvSpPr>
        <p:spPr>
          <a:xfrm>
            <a:off x="1150938" y="214313"/>
            <a:ext cx="7793037" cy="1462087"/>
          </a:xfrm>
          <a:prstGeom prst="rect">
            <a:avLst/>
          </a:prstGeom>
          <a:noFill/>
          <a:ln>
            <a:miter lim="800000"/>
          </a:ln>
        </p:spPr>
        <p:txBody>
          <a:bodyPr vert="horz" wrap="square" lIns="91440" tIns="45720" rIns="91440" bIns="45720" anchor="t" anchorCtr="0">
            <a:no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4400" b="0" i="0" u="none" baseline="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l" rtl="0" eaLnBrk="0" fontAlgn="base" hangingPunct="0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latin typeface="Tahoma" pitchFamily="34" charset="0"/>
              </a:defRPr>
            </a:lvl2pPr>
            <a:lvl3pPr algn="l" rtl="0" eaLnBrk="0" fontAlgn="base" hangingPunct="0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latin typeface="Tahoma" pitchFamily="34" charset="0"/>
              </a:defRPr>
            </a:lvl3pPr>
            <a:lvl4pPr algn="l" rtl="0" eaLnBrk="0" fontAlgn="base" hangingPunct="0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latin typeface="Tahoma" pitchFamily="34" charset="0"/>
              </a:defRPr>
            </a:lvl4pPr>
            <a:lvl5pPr algn="l" rtl="0" eaLnBrk="0" fontAlgn="base" hangingPunct="0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latin typeface="Tahoma" pitchFamily="34" charset="0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latin typeface="Tahoma" pitchFamily="34" charset="0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latin typeface="Tahoma" pitchFamily="34" charset="0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latin typeface="Tahoma" pitchFamily="34" charset="0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latin typeface="Tahoma" pitchFamily="34" charset="0"/>
              </a:defRPr>
            </a:lvl9pPr>
          </a:lstStyle>
          <a:p>
            <a:pPr lvl="0" eaLnBrk="1" hangingPunct="1"/>
            <a:r>
              <a:rPr lang="ru-RU" altLang="ru-RU" sz="2600" b="1">
                <a:solidFill>
                  <a:srgbClr val="FF0000"/>
                </a:solidFill>
              </a:rPr>
              <a:t>(ТИП??)</a:t>
            </a:r>
            <a:br>
              <a:rPr lang="ru-RU" altLang="ru-RU" b="1"/>
            </a:br>
            <a:r>
              <a:rPr lang="ru-RU" altLang="ru-RU" sz="3600" b="1"/>
              <a:t>Проект «Я помню, я горжусь!»</a:t>
            </a:r>
            <a:br>
              <a:rPr lang="ru-RU" altLang="ru-RU"/>
            </a:br>
            <a:endParaRPr lang="ru-RU" altLang="ru-RU"/>
          </a:p>
        </p:txBody>
      </p:sp>
      <p:sp>
        <p:nvSpPr>
          <p:cNvPr id="78851" name="Содержимое 2"/>
          <p:cNvSpPr>
            <a:spLocks noGrp="1"/>
          </p:cNvSpPr>
          <p:nvPr>
            <p:ph idx="1"/>
          </p:nvPr>
        </p:nvSpPr>
        <p:spPr>
          <a:xfrm>
            <a:off x="1182688" y="2017713"/>
            <a:ext cx="7772400" cy="4114800"/>
          </a:xfrm>
          <a:prstGeom prst="rect">
            <a:avLst/>
          </a:prstGeom>
          <a:noFill/>
          <a:ln>
            <a:miter lim="800000"/>
          </a:ln>
        </p:spPr>
        <p:txBody>
          <a:bodyPr vert="horz" wrap="square" lIns="91440" tIns="45720" rIns="91440" bIns="45720" anchor="t" anchorCtr="0">
            <a:no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itchFamily="2" charset="2"/>
              <a:buChar char="n"/>
              <a:defRPr kumimoji="0" lang="ru-RU" altLang="en-US" sz="3200" b="0" i="0" u="none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55000"/>
              <a:buFont typeface="Wingdings" pitchFamily="2" charset="2"/>
              <a:buChar char="n"/>
              <a:defRPr kumimoji="0" lang="ru-RU" altLang="en-US" sz="2800" b="0" i="0" u="none" baseline="0">
                <a:solidFill>
                  <a:schemeClr val="tx1"/>
                </a:solidFill>
                <a:latin typeface="+mn-lt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50000"/>
              <a:buFont typeface="Wingdings" pitchFamily="2" charset="2"/>
              <a:buChar char="n"/>
              <a:defRPr kumimoji="0" lang="ru-RU" altLang="en-US" sz="2400" b="0" i="0" u="none" baseline="0">
                <a:solidFill>
                  <a:schemeClr val="tx1"/>
                </a:solidFill>
                <a:latin typeface="+mn-lt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55000"/>
              <a:buFont typeface="Wingdings" pitchFamily="2" charset="2"/>
              <a:buChar char="n"/>
              <a:defRPr kumimoji="0" lang="ru-RU" altLang="en-US" sz="2000" b="0" i="0" u="none" baseline="0">
                <a:solidFill>
                  <a:schemeClr val="tx1"/>
                </a:solidFill>
                <a:latin typeface="+mn-lt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kumimoji="0" lang="ru-RU" altLang="en-US" sz="2000" b="0" i="0" u="none" baseline="0">
                <a:solidFill>
                  <a:schemeClr val="tx1"/>
                </a:solidFill>
                <a:latin typeface="+mn-lt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lang="ru-RU" altLang="en-US" sz="2000">
                <a:solidFill>
                  <a:schemeClr val="tx1"/>
                </a:solidFill>
                <a:latin typeface="+mn-lt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lang="ru-RU" altLang="en-US" sz="2000">
                <a:solidFill>
                  <a:schemeClr val="tx1"/>
                </a:solidFill>
                <a:latin typeface="+mn-lt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lang="ru-RU" altLang="en-US" sz="2000">
                <a:solidFill>
                  <a:schemeClr val="tx1"/>
                </a:solidFill>
                <a:latin typeface="+mn-lt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lang="ru-RU" altLang="en-US" sz="2000">
                <a:solidFill>
                  <a:schemeClr val="tx1"/>
                </a:solidFill>
                <a:latin typeface="+mn-lt"/>
              </a:defRPr>
            </a:lvl9pPr>
          </a:lstStyle>
          <a:p>
            <a:pPr lvl="0" algn="ctr" eaLnBrk="1" hangingPunct="1">
              <a:buNone/>
            </a:pPr>
            <a:r>
              <a:rPr lang="ru-RU" altLang="ru-RU" i="1"/>
              <a:t>Проект выполнен под руководством Е.А. Суховой, учителя русского языка </a:t>
            </a:r>
            <a:endParaRPr lang="ru-RU" altLang="ru-RU" i="1"/>
          </a:p>
          <a:p>
            <a:pPr lvl="0" algn="ctr" eaLnBrk="1" hangingPunct="1">
              <a:buNone/>
            </a:pPr>
            <a:r>
              <a:rPr lang="ru-RU" altLang="ru-RU" i="1"/>
              <a:t>и литературы МБОУ Никольская ООШ</a:t>
            </a:r>
            <a:endParaRPr lang="ru-RU" altLang="ru-RU"/>
          </a:p>
          <a:p>
            <a:pPr lvl="0" eaLnBrk="1" hangingPunct="1"/>
            <a:endParaRPr lang="ru-RU" altLang="ru-RU"/>
          </a:p>
        </p:txBody>
      </p:sp>
      <p:pic>
        <p:nvPicPr>
          <p:cNvPr id="78852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57625" y="3571875"/>
            <a:ext cx="1952625" cy="2762250"/>
          </a:xfrm>
          <a:prstGeom prst="rect">
            <a:avLst/>
          </a:prstGeom>
          <a:noFill/>
          <a:ln>
            <a:noFill/>
            <a:miter lim="800000"/>
          </a:ln>
        </p:spPr>
      </p:pic>
    </p:spTree>
  </p:cSld>
  <p:clrMapOvr>
    <a:masterClrMapping/>
  </p:clrMapOvr>
  <p:transition/>
  <p:timing/>
</p:sld>
</file>

<file path=ppt/slides/slide76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79874" name="Заголовок 1"/>
          <p:cNvSpPr>
            <a:spLocks noGrp="1"/>
          </p:cNvSpPr>
          <p:nvPr>
            <p:ph type="title"/>
          </p:nvPr>
        </p:nvSpPr>
        <p:spPr>
          <a:xfrm>
            <a:off x="1150938" y="214313"/>
            <a:ext cx="7793037" cy="1462087"/>
          </a:xfrm>
          <a:prstGeom prst="rect">
            <a:avLst/>
          </a:prstGeom>
          <a:noFill/>
          <a:ln>
            <a:miter lim="800000"/>
          </a:ln>
        </p:spPr>
        <p:txBody>
          <a:bodyPr vert="horz" wrap="square" lIns="91440" tIns="45720" rIns="91440" bIns="45720" anchor="t" anchorCtr="0">
            <a:no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4400" b="0" i="0" u="none" baseline="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l" rtl="0" eaLnBrk="0" fontAlgn="base" hangingPunct="0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latin typeface="Tahoma" pitchFamily="34" charset="0"/>
              </a:defRPr>
            </a:lvl2pPr>
            <a:lvl3pPr algn="l" rtl="0" eaLnBrk="0" fontAlgn="base" hangingPunct="0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latin typeface="Tahoma" pitchFamily="34" charset="0"/>
              </a:defRPr>
            </a:lvl3pPr>
            <a:lvl4pPr algn="l" rtl="0" eaLnBrk="0" fontAlgn="base" hangingPunct="0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latin typeface="Tahoma" pitchFamily="34" charset="0"/>
              </a:defRPr>
            </a:lvl4pPr>
            <a:lvl5pPr algn="l" rtl="0" eaLnBrk="0" fontAlgn="base" hangingPunct="0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latin typeface="Tahoma" pitchFamily="34" charset="0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latin typeface="Tahoma" pitchFamily="34" charset="0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latin typeface="Tahoma" pitchFamily="34" charset="0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latin typeface="Tahoma" pitchFamily="34" charset="0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latin typeface="Tahoma" pitchFamily="34" charset="0"/>
              </a:defRPr>
            </a:lvl9pPr>
          </a:lstStyle>
          <a:p>
            <a:pPr lvl="0" eaLnBrk="1" hangingPunct="1"/>
            <a:r>
              <a:rPr lang="ru-RU" altLang="ru-RU"/>
              <a:t>Паспорт проекта</a:t>
            </a:r>
            <a:endParaRPr lang="ru-RU" altLang="ru-RU"/>
          </a:p>
        </p:txBody>
      </p:sp>
      <p:sp>
        <p:nvSpPr>
          <p:cNvPr id="79875" name="Содержимое 2"/>
          <p:cNvSpPr>
            <a:spLocks noGrp="1"/>
          </p:cNvSpPr>
          <p:nvPr>
            <p:ph idx="1"/>
          </p:nvPr>
        </p:nvSpPr>
        <p:spPr>
          <a:xfrm>
            <a:off x="250825" y="2017713"/>
            <a:ext cx="8704263" cy="4651375"/>
          </a:xfrm>
          <a:prstGeom prst="rect">
            <a:avLst/>
          </a:prstGeom>
          <a:noFill/>
          <a:ln>
            <a:miter lim="800000"/>
          </a:ln>
        </p:spPr>
        <p:txBody>
          <a:bodyPr vert="horz" wrap="square" lIns="91440" tIns="45720" rIns="91440" bIns="45720" anchor="t" anchorCtr="0">
            <a:no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itchFamily="2" charset="2"/>
              <a:buChar char="n"/>
              <a:defRPr kumimoji="0" lang="ru-RU" altLang="en-US" sz="3200" b="0" i="0" u="none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55000"/>
              <a:buFont typeface="Wingdings" pitchFamily="2" charset="2"/>
              <a:buChar char="n"/>
              <a:defRPr kumimoji="0" lang="ru-RU" altLang="en-US" sz="2800" b="0" i="0" u="none" baseline="0">
                <a:solidFill>
                  <a:schemeClr val="tx1"/>
                </a:solidFill>
                <a:latin typeface="+mn-lt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50000"/>
              <a:buFont typeface="Wingdings" pitchFamily="2" charset="2"/>
              <a:buChar char="n"/>
              <a:defRPr kumimoji="0" lang="ru-RU" altLang="en-US" sz="2400" b="0" i="0" u="none" baseline="0">
                <a:solidFill>
                  <a:schemeClr val="tx1"/>
                </a:solidFill>
                <a:latin typeface="+mn-lt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55000"/>
              <a:buFont typeface="Wingdings" pitchFamily="2" charset="2"/>
              <a:buChar char="n"/>
              <a:defRPr kumimoji="0" lang="ru-RU" altLang="en-US" sz="2000" b="0" i="0" u="none" baseline="0">
                <a:solidFill>
                  <a:schemeClr val="tx1"/>
                </a:solidFill>
                <a:latin typeface="+mn-lt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kumimoji="0" lang="ru-RU" altLang="en-US" sz="2000" b="0" i="0" u="none" baseline="0">
                <a:solidFill>
                  <a:schemeClr val="tx1"/>
                </a:solidFill>
                <a:latin typeface="+mn-lt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lang="ru-RU" altLang="en-US" sz="2000">
                <a:solidFill>
                  <a:schemeClr val="tx1"/>
                </a:solidFill>
                <a:latin typeface="+mn-lt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lang="ru-RU" altLang="en-US" sz="2000">
                <a:solidFill>
                  <a:schemeClr val="tx1"/>
                </a:solidFill>
                <a:latin typeface="+mn-lt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lang="ru-RU" altLang="en-US" sz="2000">
                <a:solidFill>
                  <a:schemeClr val="tx1"/>
                </a:solidFill>
                <a:latin typeface="+mn-lt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lang="ru-RU" altLang="en-US" sz="2000">
                <a:solidFill>
                  <a:schemeClr val="tx1"/>
                </a:solidFill>
                <a:latin typeface="+mn-lt"/>
              </a:defRPr>
            </a:lvl9pPr>
          </a:lstStyle>
          <a:p>
            <a:pPr marL="582612" lvl="0" indent="-582612" eaLnBrk="1" hangingPunct="1">
              <a:lnSpc>
                <a:spcPct val="80000"/>
              </a:lnSpc>
              <a:buFont typeface="Consolas" pitchFamily="49" charset="0"/>
              <a:buAutoNum type="arabicPeriod"/>
            </a:pPr>
            <a:r>
              <a:rPr lang="ru-RU" altLang="ru-RU" sz="2800"/>
              <a:t>Название проекта: «Я помню, я горжусь!» </a:t>
            </a:r>
            <a:endParaRPr lang="ru-RU" altLang="ru-RU" sz="2800"/>
          </a:p>
          <a:p>
            <a:pPr marL="582612" lvl="0" indent="-582612" eaLnBrk="1" hangingPunct="1">
              <a:lnSpc>
                <a:spcPct val="80000"/>
              </a:lnSpc>
              <a:buFont typeface="Consolas" pitchFamily="49" charset="0"/>
              <a:buAutoNum type="arabicPeriod"/>
            </a:pPr>
            <a:r>
              <a:rPr lang="ru-RU" altLang="ru-RU" sz="2800"/>
              <a:t>Учебный предмет, в рамках которого разрабатывается проект, и смежные с ним дисциплины: русский язык, история России, литература.</a:t>
            </a:r>
            <a:endParaRPr lang="ru-RU" altLang="ru-RU" sz="2800"/>
          </a:p>
          <a:p>
            <a:pPr marL="582612" lvl="0" indent="-582612" eaLnBrk="1" hangingPunct="1">
              <a:lnSpc>
                <a:spcPct val="80000"/>
              </a:lnSpc>
              <a:buFont typeface="Consolas" pitchFamily="49" charset="0"/>
              <a:buAutoNum type="arabicPeriod"/>
            </a:pPr>
            <a:r>
              <a:rPr lang="ru-RU" altLang="ru-RU" sz="2800"/>
              <a:t>Тип проекта: информационный, групповой, межпредметный, долгосрочный. </a:t>
            </a:r>
            <a:endParaRPr lang="ru-RU" altLang="ru-RU" sz="2800"/>
          </a:p>
          <a:p>
            <a:pPr marL="582612" lvl="0" indent="-582612" eaLnBrk="1" hangingPunct="1">
              <a:lnSpc>
                <a:spcPct val="80000"/>
              </a:lnSpc>
              <a:buFont typeface="Consolas" pitchFamily="49" charset="0"/>
              <a:buAutoNum type="arabicPeriod"/>
            </a:pPr>
            <a:r>
              <a:rPr lang="ru-RU" altLang="ru-RU" sz="2800"/>
              <a:t>Цель проекта:  подготовить спецвыпуск школьной газеты «Я помню, я горжусь!», посвящённый  70-летию разгрома немецко-фашистских войск под Сталинградом и 70-летию разгрома немецко-фашистских войск на Курской Дуге </a:t>
            </a:r>
            <a:endParaRPr lang="ru-RU" altLang="ru-RU" sz="2800"/>
          </a:p>
          <a:p>
            <a:pPr marL="582612" lvl="0" indent="-582612" eaLnBrk="1" hangingPunct="1">
              <a:lnSpc>
                <a:spcPct val="80000"/>
              </a:lnSpc>
            </a:pPr>
            <a:endParaRPr lang="ru-RU" altLang="ru-RU" sz="2800"/>
          </a:p>
        </p:txBody>
      </p:sp>
    </p:spTree>
  </p:cSld>
  <p:clrMapOvr>
    <a:masterClrMapping/>
  </p:clrMapOvr>
  <p:transition/>
  <p:timing/>
</p:sld>
</file>

<file path=ppt/slides/slide77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80898" name="Заголовок 1"/>
          <p:cNvSpPr>
            <a:spLocks noGrp="1"/>
          </p:cNvSpPr>
          <p:nvPr>
            <p:ph type="title"/>
          </p:nvPr>
        </p:nvSpPr>
        <p:spPr>
          <a:xfrm>
            <a:off x="1150938" y="214313"/>
            <a:ext cx="7793037" cy="1462087"/>
          </a:xfrm>
          <a:prstGeom prst="rect">
            <a:avLst/>
          </a:prstGeom>
          <a:noFill/>
          <a:ln>
            <a:miter lim="800000"/>
          </a:ln>
        </p:spPr>
        <p:txBody>
          <a:bodyPr vert="horz" wrap="square" lIns="91440" tIns="45720" rIns="91440" bIns="45720" anchor="t" anchorCtr="0">
            <a:no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4400" b="0" i="0" u="none" baseline="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l" rtl="0" eaLnBrk="0" fontAlgn="base" hangingPunct="0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latin typeface="Tahoma" pitchFamily="34" charset="0"/>
              </a:defRPr>
            </a:lvl2pPr>
            <a:lvl3pPr algn="l" rtl="0" eaLnBrk="0" fontAlgn="base" hangingPunct="0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latin typeface="Tahoma" pitchFamily="34" charset="0"/>
              </a:defRPr>
            </a:lvl3pPr>
            <a:lvl4pPr algn="l" rtl="0" eaLnBrk="0" fontAlgn="base" hangingPunct="0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latin typeface="Tahoma" pitchFamily="34" charset="0"/>
              </a:defRPr>
            </a:lvl4pPr>
            <a:lvl5pPr algn="l" rtl="0" eaLnBrk="0" fontAlgn="base" hangingPunct="0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latin typeface="Tahoma" pitchFamily="34" charset="0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latin typeface="Tahoma" pitchFamily="34" charset="0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latin typeface="Tahoma" pitchFamily="34" charset="0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latin typeface="Tahoma" pitchFamily="34" charset="0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latin typeface="Tahoma" pitchFamily="34" charset="0"/>
              </a:defRPr>
            </a:lvl9pPr>
          </a:lstStyle>
          <a:p>
            <a:pPr lvl="0" eaLnBrk="1" hangingPunct="1"/>
            <a:r>
              <a:rPr lang="ru-RU" altLang="ru-RU"/>
              <a:t>Паспорт проекта</a:t>
            </a:r>
            <a:endParaRPr lang="ru-RU" altLang="ru-RU"/>
          </a:p>
        </p:txBody>
      </p:sp>
      <p:sp>
        <p:nvSpPr>
          <p:cNvPr id="80899" name="Содержимое 2"/>
          <p:cNvSpPr>
            <a:spLocks noGrp="1"/>
          </p:cNvSpPr>
          <p:nvPr>
            <p:ph idx="1"/>
          </p:nvPr>
        </p:nvSpPr>
        <p:spPr>
          <a:xfrm>
            <a:off x="0" y="1484313"/>
            <a:ext cx="9144000" cy="5373687"/>
          </a:xfrm>
          <a:prstGeom prst="rect">
            <a:avLst/>
          </a:prstGeom>
          <a:noFill/>
          <a:ln>
            <a:miter lim="800000"/>
          </a:ln>
        </p:spPr>
        <p:txBody>
          <a:bodyPr vert="horz" wrap="square" lIns="91440" tIns="45720" rIns="91440" bIns="45720" anchor="t" anchorCtr="0">
            <a:no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itchFamily="2" charset="2"/>
              <a:buChar char="n"/>
              <a:defRPr kumimoji="0" lang="ru-RU" altLang="en-US" sz="3200" b="0" i="0" u="none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55000"/>
              <a:buFont typeface="Wingdings" pitchFamily="2" charset="2"/>
              <a:buChar char="n"/>
              <a:defRPr kumimoji="0" lang="ru-RU" altLang="en-US" sz="2800" b="0" i="0" u="none" baseline="0">
                <a:solidFill>
                  <a:schemeClr val="tx1"/>
                </a:solidFill>
                <a:latin typeface="+mn-lt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50000"/>
              <a:buFont typeface="Wingdings" pitchFamily="2" charset="2"/>
              <a:buChar char="n"/>
              <a:defRPr kumimoji="0" lang="ru-RU" altLang="en-US" sz="2400" b="0" i="0" u="none" baseline="0">
                <a:solidFill>
                  <a:schemeClr val="tx1"/>
                </a:solidFill>
                <a:latin typeface="+mn-lt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55000"/>
              <a:buFont typeface="Wingdings" pitchFamily="2" charset="2"/>
              <a:buChar char="n"/>
              <a:defRPr kumimoji="0" lang="ru-RU" altLang="en-US" sz="2000" b="0" i="0" u="none" baseline="0">
                <a:solidFill>
                  <a:schemeClr val="tx1"/>
                </a:solidFill>
                <a:latin typeface="+mn-lt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kumimoji="0" lang="ru-RU" altLang="en-US" sz="2000" b="0" i="0" u="none" baseline="0">
                <a:solidFill>
                  <a:schemeClr val="tx1"/>
                </a:solidFill>
                <a:latin typeface="+mn-lt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lang="ru-RU" altLang="en-US" sz="2000">
                <a:solidFill>
                  <a:schemeClr val="tx1"/>
                </a:solidFill>
                <a:latin typeface="+mn-lt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lang="ru-RU" altLang="en-US" sz="2000">
                <a:solidFill>
                  <a:schemeClr val="tx1"/>
                </a:solidFill>
                <a:latin typeface="+mn-lt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lang="ru-RU" altLang="en-US" sz="2000">
                <a:solidFill>
                  <a:schemeClr val="tx1"/>
                </a:solidFill>
                <a:latin typeface="+mn-lt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lang="ru-RU" altLang="en-US" sz="2000">
                <a:solidFill>
                  <a:schemeClr val="tx1"/>
                </a:solidFill>
                <a:latin typeface="+mn-lt"/>
              </a:defRPr>
            </a:lvl9pPr>
          </a:lstStyle>
          <a:p>
            <a:pPr lvl="0" eaLnBrk="1" hangingPunct="1">
              <a:buNone/>
            </a:pPr>
            <a:r>
              <a:rPr lang="ru-RU" altLang="ru-RU" sz="1900" b="1"/>
              <a:t>5.                     Задачи проекта: </a:t>
            </a:r>
            <a:endParaRPr lang="ru-RU" altLang="ru-RU" sz="1900"/>
          </a:p>
          <a:p>
            <a:pPr lvl="1" eaLnBrk="1" hangingPunct="1"/>
            <a:r>
              <a:rPr lang="ru-RU" altLang="ru-RU" sz="1800"/>
              <a:t> </a:t>
            </a:r>
            <a:r>
              <a:rPr lang="ru-RU" altLang="ru-RU" sz="2000"/>
              <a:t>собрать воспоминания ветеранов Великой Отечественной войны, жителей с. Никольское, свидетелей событий военного времени;</a:t>
            </a:r>
            <a:endParaRPr lang="ru-RU" altLang="ru-RU" sz="2000"/>
          </a:p>
          <a:p>
            <a:pPr lvl="1" eaLnBrk="1" hangingPunct="1"/>
            <a:r>
              <a:rPr lang="ru-RU" altLang="ru-RU" sz="2000"/>
              <a:t> подготовить иллюстративный материал (фотографии, рисунки и др.); </a:t>
            </a:r>
            <a:endParaRPr lang="ru-RU" altLang="ru-RU" sz="2000"/>
          </a:p>
          <a:p>
            <a:pPr lvl="1" eaLnBrk="1" hangingPunct="1"/>
            <a:r>
              <a:rPr lang="ru-RU" altLang="ru-RU" sz="2000"/>
              <a:t> отобрать тексты для публикаций (сочинения учащихся, интервью с ветеранами); </a:t>
            </a:r>
            <a:endParaRPr lang="ru-RU" altLang="ru-RU" sz="2000"/>
          </a:p>
          <a:p>
            <a:pPr lvl="1" eaLnBrk="1" hangingPunct="1"/>
            <a:r>
              <a:rPr lang="ru-RU" altLang="ru-RU" sz="2000"/>
              <a:t>научить школьников работать над содержанием и оформлением тематической газеты; продумать соотношение текста и иллюстраций, придумать оригинальное название, отражающее тему газеты подготовить, оригинал-макет газеты;</a:t>
            </a:r>
            <a:endParaRPr lang="ru-RU" altLang="ru-RU" sz="2000"/>
          </a:p>
          <a:p>
            <a:pPr lvl="1" eaLnBrk="1" hangingPunct="1"/>
            <a:r>
              <a:rPr lang="ru-RU" altLang="ru-RU" sz="2000"/>
              <a:t>напечатать  50 экз. газеты.</a:t>
            </a:r>
            <a:endParaRPr lang="ru-RU" altLang="ru-RU" sz="2000"/>
          </a:p>
          <a:p>
            <a:pPr lvl="1" eaLnBrk="1" hangingPunct="1"/>
            <a:r>
              <a:rPr lang="ru-RU" altLang="ru-RU" sz="2000"/>
              <a:t>принять участие в районном конкурсе школьных газет. Сроки проведения конкурса: с 22 января по 20 февраля 2013 г.</a:t>
            </a:r>
            <a:endParaRPr lang="ru-RU" altLang="ru-RU" sz="2000"/>
          </a:p>
        </p:txBody>
      </p:sp>
    </p:spTree>
  </p:cSld>
  <p:clrMapOvr>
    <a:masterClrMapping/>
  </p:clrMapOvr>
  <p:transition/>
  <p:timing/>
</p:sld>
</file>

<file path=ppt/slides/slide78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81922" name="Заголовок 1"/>
          <p:cNvSpPr>
            <a:spLocks noGrp="1"/>
          </p:cNvSpPr>
          <p:nvPr>
            <p:ph type="title"/>
          </p:nvPr>
        </p:nvSpPr>
        <p:spPr>
          <a:xfrm>
            <a:off x="1150938" y="214313"/>
            <a:ext cx="7793037" cy="1462087"/>
          </a:xfrm>
          <a:prstGeom prst="rect">
            <a:avLst/>
          </a:prstGeom>
          <a:noFill/>
          <a:ln>
            <a:miter lim="800000"/>
          </a:ln>
        </p:spPr>
        <p:txBody>
          <a:bodyPr vert="horz" wrap="square" lIns="91440" tIns="45720" rIns="91440" bIns="45720" anchor="t" anchorCtr="0">
            <a:no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4400" b="0" i="0" u="none" baseline="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l" rtl="0" eaLnBrk="0" fontAlgn="base" hangingPunct="0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latin typeface="Tahoma" pitchFamily="34" charset="0"/>
              </a:defRPr>
            </a:lvl2pPr>
            <a:lvl3pPr algn="l" rtl="0" eaLnBrk="0" fontAlgn="base" hangingPunct="0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latin typeface="Tahoma" pitchFamily="34" charset="0"/>
              </a:defRPr>
            </a:lvl3pPr>
            <a:lvl4pPr algn="l" rtl="0" eaLnBrk="0" fontAlgn="base" hangingPunct="0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latin typeface="Tahoma" pitchFamily="34" charset="0"/>
              </a:defRPr>
            </a:lvl4pPr>
            <a:lvl5pPr algn="l" rtl="0" eaLnBrk="0" fontAlgn="base" hangingPunct="0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latin typeface="Tahoma" pitchFamily="34" charset="0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latin typeface="Tahoma" pitchFamily="34" charset="0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latin typeface="Tahoma" pitchFamily="34" charset="0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latin typeface="Tahoma" pitchFamily="34" charset="0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latin typeface="Tahoma" pitchFamily="34" charset="0"/>
              </a:defRPr>
            </a:lvl9pPr>
          </a:lstStyle>
          <a:p>
            <a:pPr lvl="0" eaLnBrk="1" hangingPunct="1"/>
            <a:r>
              <a:rPr lang="ru-RU" altLang="ru-RU" b="1"/>
              <a:t>Планирование работы</a:t>
            </a:r>
            <a:br>
              <a:rPr lang="ru-RU" altLang="ru-RU"/>
            </a:br>
            <a:endParaRPr lang="ru-RU" altLang="ru-RU"/>
          </a:p>
        </p:txBody>
      </p:sp>
      <p:sp>
        <p:nvSpPr>
          <p:cNvPr id="81923" name="Содержимое 2"/>
          <p:cNvSpPr>
            <a:spLocks noGrp="1"/>
          </p:cNvSpPr>
          <p:nvPr>
            <p:ph idx="1"/>
          </p:nvPr>
        </p:nvSpPr>
        <p:spPr>
          <a:xfrm>
            <a:off x="179388" y="1844675"/>
            <a:ext cx="8775700" cy="4824413"/>
          </a:xfrm>
          <a:prstGeom prst="rect">
            <a:avLst/>
          </a:prstGeom>
          <a:noFill/>
          <a:ln>
            <a:miter lim="800000"/>
          </a:ln>
        </p:spPr>
        <p:txBody>
          <a:bodyPr vert="horz" wrap="square" lIns="91440" tIns="45720" rIns="91440" bIns="45720" anchor="t" anchorCtr="0">
            <a:no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itchFamily="2" charset="2"/>
              <a:buChar char="n"/>
              <a:defRPr kumimoji="0" lang="ru-RU" altLang="en-US" sz="3200" b="0" i="0" u="none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55000"/>
              <a:buFont typeface="Wingdings" pitchFamily="2" charset="2"/>
              <a:buChar char="n"/>
              <a:defRPr kumimoji="0" lang="ru-RU" altLang="en-US" sz="2800" b="0" i="0" u="none" baseline="0">
                <a:solidFill>
                  <a:schemeClr val="tx1"/>
                </a:solidFill>
                <a:latin typeface="+mn-lt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50000"/>
              <a:buFont typeface="Wingdings" pitchFamily="2" charset="2"/>
              <a:buChar char="n"/>
              <a:defRPr kumimoji="0" lang="ru-RU" altLang="en-US" sz="2400" b="0" i="0" u="none" baseline="0">
                <a:solidFill>
                  <a:schemeClr val="tx1"/>
                </a:solidFill>
                <a:latin typeface="+mn-lt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55000"/>
              <a:buFont typeface="Wingdings" pitchFamily="2" charset="2"/>
              <a:buChar char="n"/>
              <a:defRPr kumimoji="0" lang="ru-RU" altLang="en-US" sz="2000" b="0" i="0" u="none" baseline="0">
                <a:solidFill>
                  <a:schemeClr val="tx1"/>
                </a:solidFill>
                <a:latin typeface="+mn-lt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kumimoji="0" lang="ru-RU" altLang="en-US" sz="2000" b="0" i="0" u="none" baseline="0">
                <a:solidFill>
                  <a:schemeClr val="tx1"/>
                </a:solidFill>
                <a:latin typeface="+mn-lt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lang="ru-RU" altLang="en-US" sz="2000">
                <a:solidFill>
                  <a:schemeClr val="tx1"/>
                </a:solidFill>
                <a:latin typeface="+mn-lt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lang="ru-RU" altLang="en-US" sz="2000">
                <a:solidFill>
                  <a:schemeClr val="tx1"/>
                </a:solidFill>
                <a:latin typeface="+mn-lt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lang="ru-RU" altLang="en-US" sz="2000">
                <a:solidFill>
                  <a:schemeClr val="tx1"/>
                </a:solidFill>
                <a:latin typeface="+mn-lt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lang="ru-RU" altLang="en-US" sz="2000">
                <a:solidFill>
                  <a:schemeClr val="tx1"/>
                </a:solidFill>
                <a:latin typeface="+mn-lt"/>
              </a:defRPr>
            </a:lvl9pPr>
          </a:lstStyle>
          <a:p>
            <a:pPr lvl="0" eaLnBrk="1" hangingPunct="1">
              <a:lnSpc>
                <a:spcPct val="80000"/>
              </a:lnSpc>
            </a:pPr>
            <a:r>
              <a:rPr lang="ru-RU" altLang="ru-RU" sz="2400"/>
              <a:t>Определите направление работы в редакции газеты, которым вам хотелось бы заниматься.</a:t>
            </a:r>
            <a:endParaRPr lang="ru-RU" altLang="ru-RU" sz="2400"/>
          </a:p>
          <a:p>
            <a:pPr lvl="0" eaLnBrk="1" hangingPunct="1">
              <a:lnSpc>
                <a:spcPct val="80000"/>
              </a:lnSpc>
              <a:buNone/>
            </a:pPr>
            <a:r>
              <a:rPr lang="ru-RU" altLang="ru-RU" sz="2400"/>
              <a:t>Разделитесь на группы: </a:t>
            </a:r>
            <a:endParaRPr lang="ru-RU" altLang="ru-RU" sz="2400"/>
          </a:p>
          <a:p>
            <a:pPr lvl="0" eaLnBrk="1" hangingPunct="1">
              <a:lnSpc>
                <a:spcPct val="80000"/>
              </a:lnSpc>
              <a:buNone/>
            </a:pPr>
            <a:r>
              <a:rPr lang="ru-RU" altLang="ru-RU" sz="2400" b="1"/>
              <a:t>Корреспонденты - </a:t>
            </a:r>
            <a:r>
              <a:rPr lang="ru-RU" altLang="ru-RU" sz="2400"/>
              <a:t>берут интервью.</a:t>
            </a:r>
            <a:endParaRPr lang="ru-RU" altLang="ru-RU" sz="2400"/>
          </a:p>
          <a:p>
            <a:pPr lvl="0" eaLnBrk="1" hangingPunct="1">
              <a:lnSpc>
                <a:spcPct val="80000"/>
              </a:lnSpc>
              <a:buNone/>
            </a:pPr>
            <a:r>
              <a:rPr lang="ru-RU" altLang="ru-RU" sz="2400" b="1"/>
              <a:t>Журналисты - </a:t>
            </a:r>
            <a:r>
              <a:rPr lang="ru-RU" altLang="ru-RU" sz="2400"/>
              <a:t>готовят текстовые материалы.</a:t>
            </a:r>
            <a:endParaRPr lang="ru-RU" altLang="ru-RU" sz="2400"/>
          </a:p>
          <a:p>
            <a:pPr lvl="0" eaLnBrk="1" hangingPunct="1">
              <a:lnSpc>
                <a:spcPct val="80000"/>
              </a:lnSpc>
              <a:buNone/>
            </a:pPr>
            <a:r>
              <a:rPr lang="ru-RU" altLang="ru-RU" sz="2400" b="1"/>
              <a:t>Корректоры - </a:t>
            </a:r>
            <a:r>
              <a:rPr lang="ru-RU" altLang="ru-RU" sz="2400"/>
              <a:t>отвечают за речевое оформление текстов.</a:t>
            </a:r>
            <a:endParaRPr lang="ru-RU" altLang="ru-RU" sz="2400"/>
          </a:p>
          <a:p>
            <a:pPr lvl="0" eaLnBrk="1" hangingPunct="1">
              <a:lnSpc>
                <a:spcPct val="80000"/>
              </a:lnSpc>
              <a:buNone/>
            </a:pPr>
            <a:r>
              <a:rPr lang="ru-RU" altLang="ru-RU" sz="2400" b="1"/>
              <a:t>Художники  - </a:t>
            </a:r>
            <a:r>
              <a:rPr lang="ru-RU" altLang="ru-RU" sz="2400"/>
              <a:t>создают иллюстрации.</a:t>
            </a:r>
            <a:endParaRPr lang="ru-RU" altLang="ru-RU" sz="2400"/>
          </a:p>
          <a:p>
            <a:pPr lvl="0" eaLnBrk="1" hangingPunct="1">
              <a:lnSpc>
                <a:spcPct val="80000"/>
              </a:lnSpc>
              <a:buNone/>
            </a:pPr>
            <a:r>
              <a:rPr lang="ru-RU" altLang="ru-RU" sz="2400" b="1"/>
              <a:t>Фотографы - </a:t>
            </a:r>
            <a:r>
              <a:rPr lang="ru-RU" altLang="ru-RU" sz="2400"/>
              <a:t>обеспечивают  фотоматериалы для газеты.</a:t>
            </a:r>
            <a:endParaRPr lang="ru-RU" altLang="ru-RU" sz="2400"/>
          </a:p>
          <a:p>
            <a:pPr lvl="0" eaLnBrk="1" hangingPunct="1">
              <a:lnSpc>
                <a:spcPct val="80000"/>
              </a:lnSpc>
              <a:buNone/>
            </a:pPr>
            <a:r>
              <a:rPr lang="ru-RU" altLang="ru-RU" sz="2400" b="1"/>
              <a:t>Летописцы - </a:t>
            </a:r>
            <a:r>
              <a:rPr lang="ru-RU" altLang="ru-RU" sz="2400"/>
              <a:t>ответственные за оформление портфолио проектной группы.</a:t>
            </a:r>
            <a:endParaRPr lang="ru-RU" altLang="ru-RU" sz="2400"/>
          </a:p>
          <a:p>
            <a:pPr lvl="0" eaLnBrk="1" hangingPunct="1">
              <a:lnSpc>
                <a:spcPct val="80000"/>
              </a:lnSpc>
            </a:pPr>
            <a:r>
              <a:rPr lang="ru-RU" altLang="ru-RU" sz="2400"/>
              <a:t>Распределите обязанности в группе. </a:t>
            </a:r>
            <a:endParaRPr lang="ru-RU" altLang="ru-RU" sz="2400"/>
          </a:p>
          <a:p>
            <a:pPr lvl="0" eaLnBrk="1" hangingPunct="1">
              <a:lnSpc>
                <a:spcPct val="80000"/>
              </a:lnSpc>
            </a:pPr>
            <a:r>
              <a:rPr lang="ru-RU" altLang="ru-RU" sz="2400"/>
              <a:t>Разбейте работу на этапы. </a:t>
            </a:r>
            <a:endParaRPr lang="ru-RU" altLang="ru-RU" sz="2400"/>
          </a:p>
          <a:p>
            <a:pPr lvl="0" eaLnBrk="1" hangingPunct="1">
              <a:lnSpc>
                <a:spcPct val="80000"/>
              </a:lnSpc>
            </a:pPr>
            <a:r>
              <a:rPr lang="ru-RU" altLang="ru-RU" sz="2400"/>
              <a:t>Подготовьте план работы над проектом. (Используйте лист планирования.)</a:t>
            </a:r>
            <a:endParaRPr lang="ru-RU" altLang="ru-RU" sz="2400"/>
          </a:p>
          <a:p>
            <a:pPr lvl="0" eaLnBrk="1" hangingPunct="1">
              <a:lnSpc>
                <a:spcPct val="80000"/>
              </a:lnSpc>
            </a:pPr>
            <a:endParaRPr lang="ru-RU" altLang="ru-RU" sz="2400"/>
          </a:p>
        </p:txBody>
      </p:sp>
    </p:spTree>
  </p:cSld>
  <p:clrMapOvr>
    <a:masterClrMapping/>
  </p:clrMapOvr>
  <p:transition/>
  <p:timing/>
</p:sld>
</file>

<file path=ppt/slides/slide79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82946" name="Заголовок 1"/>
          <p:cNvSpPr>
            <a:spLocks noGrp="1"/>
          </p:cNvSpPr>
          <p:nvPr>
            <p:ph type="title"/>
          </p:nvPr>
        </p:nvSpPr>
        <p:spPr>
          <a:xfrm>
            <a:off x="1150938" y="214313"/>
            <a:ext cx="7793037" cy="1462087"/>
          </a:xfrm>
          <a:prstGeom prst="rect">
            <a:avLst/>
          </a:prstGeom>
          <a:noFill/>
          <a:ln>
            <a:miter lim="800000"/>
          </a:ln>
        </p:spPr>
        <p:txBody>
          <a:bodyPr vert="horz" wrap="square" lIns="91440" tIns="45720" rIns="91440" bIns="45720" anchor="t" anchorCtr="0">
            <a:no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4400" b="0" i="0" u="none" baseline="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l" rtl="0" eaLnBrk="0" fontAlgn="base" hangingPunct="0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latin typeface="Tahoma" pitchFamily="34" charset="0"/>
              </a:defRPr>
            </a:lvl2pPr>
            <a:lvl3pPr algn="l" rtl="0" eaLnBrk="0" fontAlgn="base" hangingPunct="0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latin typeface="Tahoma" pitchFamily="34" charset="0"/>
              </a:defRPr>
            </a:lvl3pPr>
            <a:lvl4pPr algn="l" rtl="0" eaLnBrk="0" fontAlgn="base" hangingPunct="0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latin typeface="Tahoma" pitchFamily="34" charset="0"/>
              </a:defRPr>
            </a:lvl4pPr>
            <a:lvl5pPr algn="l" rtl="0" eaLnBrk="0" fontAlgn="base" hangingPunct="0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latin typeface="Tahoma" pitchFamily="34" charset="0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latin typeface="Tahoma" pitchFamily="34" charset="0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latin typeface="Tahoma" pitchFamily="34" charset="0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latin typeface="Tahoma" pitchFamily="34" charset="0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latin typeface="Tahoma" pitchFamily="34" charset="0"/>
              </a:defRPr>
            </a:lvl9pPr>
          </a:lstStyle>
          <a:p>
            <a:pPr lvl="0" eaLnBrk="1" hangingPunct="1"/>
            <a:r>
              <a:rPr lang="ru-RU" altLang="ru-RU" b="1"/>
              <a:t>Реализация проекта</a:t>
            </a:r>
            <a:endParaRPr lang="ru-RU" altLang="ru-RU"/>
          </a:p>
        </p:txBody>
      </p:sp>
      <p:sp>
        <p:nvSpPr>
          <p:cNvPr id="82947" name="Содержимое 2"/>
          <p:cNvSpPr>
            <a:spLocks noGrp="1"/>
          </p:cNvSpPr>
          <p:nvPr>
            <p:ph idx="1"/>
          </p:nvPr>
        </p:nvSpPr>
        <p:spPr>
          <a:xfrm>
            <a:off x="1182688" y="1773238"/>
            <a:ext cx="7772400" cy="4359275"/>
          </a:xfrm>
          <a:prstGeom prst="rect">
            <a:avLst/>
          </a:prstGeom>
          <a:noFill/>
          <a:ln>
            <a:miter lim="800000"/>
          </a:ln>
        </p:spPr>
        <p:txBody>
          <a:bodyPr vert="horz" wrap="square" lIns="91440" tIns="45720" rIns="91440" bIns="45720" anchor="t" anchorCtr="0">
            <a:no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itchFamily="2" charset="2"/>
              <a:buChar char="n"/>
              <a:defRPr kumimoji="0" lang="ru-RU" altLang="en-US" sz="3200" b="0" i="0" u="none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55000"/>
              <a:buFont typeface="Wingdings" pitchFamily="2" charset="2"/>
              <a:buChar char="n"/>
              <a:defRPr kumimoji="0" lang="ru-RU" altLang="en-US" sz="2800" b="0" i="0" u="none" baseline="0">
                <a:solidFill>
                  <a:schemeClr val="tx1"/>
                </a:solidFill>
                <a:latin typeface="+mn-lt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50000"/>
              <a:buFont typeface="Wingdings" pitchFamily="2" charset="2"/>
              <a:buChar char="n"/>
              <a:defRPr kumimoji="0" lang="ru-RU" altLang="en-US" sz="2400" b="0" i="0" u="none" baseline="0">
                <a:solidFill>
                  <a:schemeClr val="tx1"/>
                </a:solidFill>
                <a:latin typeface="+mn-lt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55000"/>
              <a:buFont typeface="Wingdings" pitchFamily="2" charset="2"/>
              <a:buChar char="n"/>
              <a:defRPr kumimoji="0" lang="ru-RU" altLang="en-US" sz="2000" b="0" i="0" u="none" baseline="0">
                <a:solidFill>
                  <a:schemeClr val="tx1"/>
                </a:solidFill>
                <a:latin typeface="+mn-lt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kumimoji="0" lang="ru-RU" altLang="en-US" sz="2000" b="0" i="0" u="none" baseline="0">
                <a:solidFill>
                  <a:schemeClr val="tx1"/>
                </a:solidFill>
                <a:latin typeface="+mn-lt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lang="ru-RU" altLang="en-US" sz="2000">
                <a:solidFill>
                  <a:schemeClr val="tx1"/>
                </a:solidFill>
                <a:latin typeface="+mn-lt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lang="ru-RU" altLang="en-US" sz="2000">
                <a:solidFill>
                  <a:schemeClr val="tx1"/>
                </a:solidFill>
                <a:latin typeface="+mn-lt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lang="ru-RU" altLang="en-US" sz="2000">
                <a:solidFill>
                  <a:schemeClr val="tx1"/>
                </a:solidFill>
                <a:latin typeface="+mn-lt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lang="ru-RU" altLang="en-US" sz="2000">
                <a:solidFill>
                  <a:schemeClr val="tx1"/>
                </a:solidFill>
                <a:latin typeface="+mn-lt"/>
              </a:defRPr>
            </a:lvl9pPr>
          </a:lstStyle>
          <a:p>
            <a:pPr lvl="0" eaLnBrk="1" hangingPunct="1">
              <a:lnSpc>
                <a:spcPct val="90000"/>
              </a:lnSpc>
            </a:pPr>
            <a:r>
              <a:rPr lang="ru-RU" altLang="ru-RU"/>
              <a:t>Работайте в группах по плану.</a:t>
            </a:r>
            <a:endParaRPr lang="ru-RU" altLang="ru-RU"/>
          </a:p>
          <a:p>
            <a:pPr lvl="0" eaLnBrk="1" hangingPunct="1">
              <a:lnSpc>
                <a:spcPct val="90000"/>
              </a:lnSpc>
            </a:pPr>
            <a:r>
              <a:rPr lang="ru-RU" altLang="ru-RU"/>
              <a:t>Совместно решайте возникающие проблемы.</a:t>
            </a:r>
            <a:endParaRPr lang="ru-RU" altLang="ru-RU"/>
          </a:p>
          <a:p>
            <a:pPr lvl="0" eaLnBrk="1" hangingPunct="1">
              <a:lnSpc>
                <a:spcPct val="90000"/>
              </a:lnSpc>
            </a:pPr>
            <a:r>
              <a:rPr lang="ru-RU" altLang="ru-RU"/>
              <a:t>При необходимости воспользуйтесь консультацией учителя или помощью родителей.</a:t>
            </a:r>
            <a:endParaRPr lang="ru-RU" altLang="ru-RU"/>
          </a:p>
          <a:p>
            <a:pPr lvl="0" eaLnBrk="1" hangingPunct="1">
              <a:lnSpc>
                <a:spcPct val="90000"/>
              </a:lnSpc>
            </a:pPr>
            <a:r>
              <a:rPr lang="ru-RU" altLang="ru-RU"/>
              <a:t>При необходимости вносите изменения в план (не меняя сроков выполнения проекта).</a:t>
            </a:r>
            <a:endParaRPr lang="ru-RU" altLang="ru-RU"/>
          </a:p>
        </p:txBody>
      </p:sp>
    </p:spTree>
  </p:cSld>
  <p:clrMapOvr>
    <a:masterClrMapping/>
  </p:clrMapOvr>
  <p:transition/>
  <p:timing/>
</p:sld>
</file>

<file path=ppt/slides/slide80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83970" name="Заголовок 1"/>
          <p:cNvSpPr>
            <a:spLocks noGrp="1"/>
          </p:cNvSpPr>
          <p:nvPr>
            <p:ph type="title"/>
          </p:nvPr>
        </p:nvSpPr>
        <p:spPr>
          <a:xfrm>
            <a:off x="1150938" y="214313"/>
            <a:ext cx="7793037" cy="1462087"/>
          </a:xfrm>
          <a:prstGeom prst="rect">
            <a:avLst/>
          </a:prstGeom>
          <a:noFill/>
          <a:ln>
            <a:miter lim="800000"/>
          </a:ln>
        </p:spPr>
        <p:txBody>
          <a:bodyPr vert="horz" wrap="square" lIns="91440" tIns="45720" rIns="91440" bIns="45720" anchor="t" anchorCtr="0">
            <a:no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4400" b="0" i="0" u="none" baseline="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l" rtl="0" eaLnBrk="0" fontAlgn="base" hangingPunct="0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latin typeface="Tahoma" pitchFamily="34" charset="0"/>
              </a:defRPr>
            </a:lvl2pPr>
            <a:lvl3pPr algn="l" rtl="0" eaLnBrk="0" fontAlgn="base" hangingPunct="0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latin typeface="Tahoma" pitchFamily="34" charset="0"/>
              </a:defRPr>
            </a:lvl3pPr>
            <a:lvl4pPr algn="l" rtl="0" eaLnBrk="0" fontAlgn="base" hangingPunct="0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latin typeface="Tahoma" pitchFamily="34" charset="0"/>
              </a:defRPr>
            </a:lvl4pPr>
            <a:lvl5pPr algn="l" rtl="0" eaLnBrk="0" fontAlgn="base" hangingPunct="0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latin typeface="Tahoma" pitchFamily="34" charset="0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latin typeface="Tahoma" pitchFamily="34" charset="0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latin typeface="Tahoma" pitchFamily="34" charset="0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latin typeface="Tahoma" pitchFamily="34" charset="0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latin typeface="Tahoma" pitchFamily="34" charset="0"/>
              </a:defRPr>
            </a:lvl9pPr>
          </a:lstStyle>
          <a:p>
            <a:pPr lvl="0" eaLnBrk="1" hangingPunct="1"/>
            <a:r>
              <a:rPr lang="ru-RU" altLang="ru-RU" sz="3600" b="1"/>
              <a:t>Презентация (представление) проекта</a:t>
            </a:r>
            <a:br>
              <a:rPr lang="ru-RU" altLang="ru-RU"/>
            </a:br>
            <a:endParaRPr lang="ru-RU" altLang="ru-RU"/>
          </a:p>
        </p:txBody>
      </p:sp>
      <p:sp>
        <p:nvSpPr>
          <p:cNvPr id="83971" name="Содержимое 2"/>
          <p:cNvSpPr>
            <a:spLocks noGrp="1"/>
          </p:cNvSpPr>
          <p:nvPr>
            <p:ph idx="1"/>
          </p:nvPr>
        </p:nvSpPr>
        <p:spPr>
          <a:xfrm>
            <a:off x="1182688" y="2017713"/>
            <a:ext cx="7772400" cy="4114800"/>
          </a:xfrm>
          <a:prstGeom prst="rect">
            <a:avLst/>
          </a:prstGeom>
          <a:noFill/>
          <a:ln>
            <a:miter lim="800000"/>
          </a:ln>
        </p:spPr>
        <p:txBody>
          <a:bodyPr vert="horz" wrap="square" lIns="91440" tIns="45720" rIns="91440" bIns="45720" anchor="t" anchorCtr="0">
            <a:no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itchFamily="2" charset="2"/>
              <a:buChar char="n"/>
              <a:defRPr kumimoji="0" lang="ru-RU" altLang="en-US" sz="3200" b="0" i="0" u="none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55000"/>
              <a:buFont typeface="Wingdings" pitchFamily="2" charset="2"/>
              <a:buChar char="n"/>
              <a:defRPr kumimoji="0" lang="ru-RU" altLang="en-US" sz="2800" b="0" i="0" u="none" baseline="0">
                <a:solidFill>
                  <a:schemeClr val="tx1"/>
                </a:solidFill>
                <a:latin typeface="+mn-lt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50000"/>
              <a:buFont typeface="Wingdings" pitchFamily="2" charset="2"/>
              <a:buChar char="n"/>
              <a:defRPr kumimoji="0" lang="ru-RU" altLang="en-US" sz="2400" b="0" i="0" u="none" baseline="0">
                <a:solidFill>
                  <a:schemeClr val="tx1"/>
                </a:solidFill>
                <a:latin typeface="+mn-lt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55000"/>
              <a:buFont typeface="Wingdings" pitchFamily="2" charset="2"/>
              <a:buChar char="n"/>
              <a:defRPr kumimoji="0" lang="ru-RU" altLang="en-US" sz="2000" b="0" i="0" u="none" baseline="0">
                <a:solidFill>
                  <a:schemeClr val="tx1"/>
                </a:solidFill>
                <a:latin typeface="+mn-lt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kumimoji="0" lang="ru-RU" altLang="en-US" sz="2000" b="0" i="0" u="none" baseline="0">
                <a:solidFill>
                  <a:schemeClr val="tx1"/>
                </a:solidFill>
                <a:latin typeface="+mn-lt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lang="ru-RU" altLang="en-US" sz="2000">
                <a:solidFill>
                  <a:schemeClr val="tx1"/>
                </a:solidFill>
                <a:latin typeface="+mn-lt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lang="ru-RU" altLang="en-US" sz="2000">
                <a:solidFill>
                  <a:schemeClr val="tx1"/>
                </a:solidFill>
                <a:latin typeface="+mn-lt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lang="ru-RU" altLang="en-US" sz="2000">
                <a:solidFill>
                  <a:schemeClr val="tx1"/>
                </a:solidFill>
                <a:latin typeface="+mn-lt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lang="ru-RU" altLang="en-US" sz="2000">
                <a:solidFill>
                  <a:schemeClr val="tx1"/>
                </a:solidFill>
                <a:latin typeface="+mn-lt"/>
              </a:defRPr>
            </a:lvl9pPr>
          </a:lstStyle>
          <a:p>
            <a:pPr lvl="0" eaLnBrk="1" hangingPunct="1"/>
            <a:endParaRPr lang="ru-RU" altLang="ru-RU"/>
          </a:p>
          <a:p>
            <a:pPr lvl="0" eaLnBrk="1" hangingPunct="1"/>
            <a:r>
              <a:rPr lang="ru-RU" altLang="ru-RU"/>
              <a:t>К намеченному сроку  подготовьте выпуск газеты.</a:t>
            </a:r>
            <a:endParaRPr lang="ru-RU" altLang="ru-RU"/>
          </a:p>
          <a:p>
            <a:pPr lvl="0" eaLnBrk="1" hangingPunct="1"/>
            <a:r>
              <a:rPr lang="ru-RU" altLang="ru-RU"/>
              <a:t>Подготовьте выступающих,  которые расскажут о работе каждой группы. </a:t>
            </a:r>
            <a:endParaRPr lang="ru-RU" altLang="ru-RU"/>
          </a:p>
          <a:p>
            <a:pPr lvl="0" eaLnBrk="1" hangingPunct="1"/>
            <a:r>
              <a:rPr lang="ru-RU" altLang="ru-RU"/>
              <a:t>Проведите презентацию. Ответьте на вопросы слушателей. </a:t>
            </a:r>
            <a:endParaRPr lang="ru-RU" altLang="ru-RU"/>
          </a:p>
        </p:txBody>
      </p:sp>
    </p:spTree>
  </p:cSld>
  <p:clrMapOvr>
    <a:masterClrMapping/>
  </p:clrMapOvr>
  <p:transition/>
  <p:timing/>
</p:sld>
</file>

<file path=ppt/slides/slide81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84994" name="Заголовок 1"/>
          <p:cNvSpPr>
            <a:spLocks noGrp="1"/>
          </p:cNvSpPr>
          <p:nvPr>
            <p:ph type="title"/>
          </p:nvPr>
        </p:nvSpPr>
        <p:spPr>
          <a:xfrm>
            <a:off x="1150938" y="214313"/>
            <a:ext cx="7793037" cy="1462087"/>
          </a:xfrm>
          <a:prstGeom prst="rect">
            <a:avLst/>
          </a:prstGeom>
          <a:noFill/>
          <a:ln>
            <a:miter lim="800000"/>
          </a:ln>
        </p:spPr>
        <p:txBody>
          <a:bodyPr vert="horz" wrap="square" lIns="91440" tIns="45720" rIns="91440" bIns="45720" anchor="t" anchorCtr="0">
            <a:no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4400" b="0" i="0" u="none" baseline="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l" rtl="0" eaLnBrk="0" fontAlgn="base" hangingPunct="0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latin typeface="Tahoma" pitchFamily="34" charset="0"/>
              </a:defRPr>
            </a:lvl2pPr>
            <a:lvl3pPr algn="l" rtl="0" eaLnBrk="0" fontAlgn="base" hangingPunct="0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latin typeface="Tahoma" pitchFamily="34" charset="0"/>
              </a:defRPr>
            </a:lvl3pPr>
            <a:lvl4pPr algn="l" rtl="0" eaLnBrk="0" fontAlgn="base" hangingPunct="0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latin typeface="Tahoma" pitchFamily="34" charset="0"/>
              </a:defRPr>
            </a:lvl4pPr>
            <a:lvl5pPr algn="l" rtl="0" eaLnBrk="0" fontAlgn="base" hangingPunct="0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latin typeface="Tahoma" pitchFamily="34" charset="0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latin typeface="Tahoma" pitchFamily="34" charset="0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latin typeface="Tahoma" pitchFamily="34" charset="0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latin typeface="Tahoma" pitchFamily="34" charset="0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latin typeface="Tahoma" pitchFamily="34" charset="0"/>
              </a:defRPr>
            </a:lvl9pPr>
          </a:lstStyle>
          <a:p>
            <a:pPr lvl="0" eaLnBrk="1" hangingPunct="1"/>
            <a:r>
              <a:rPr lang="ru-RU" altLang="ru-RU" b="1"/>
              <a:t>Осмысление и оценка проекта</a:t>
            </a:r>
            <a:endParaRPr lang="ru-RU" altLang="ru-RU"/>
          </a:p>
        </p:txBody>
      </p:sp>
      <p:sp>
        <p:nvSpPr>
          <p:cNvPr id="84995" name="Содержимое 2"/>
          <p:cNvSpPr>
            <a:spLocks noGrp="1"/>
          </p:cNvSpPr>
          <p:nvPr>
            <p:ph idx="1"/>
          </p:nvPr>
        </p:nvSpPr>
        <p:spPr>
          <a:xfrm>
            <a:off x="1182688" y="2017713"/>
            <a:ext cx="7772400" cy="4114800"/>
          </a:xfrm>
          <a:prstGeom prst="rect">
            <a:avLst/>
          </a:prstGeom>
          <a:noFill/>
          <a:ln>
            <a:miter lim="800000"/>
          </a:ln>
        </p:spPr>
        <p:txBody>
          <a:bodyPr vert="horz" wrap="square" lIns="91440" tIns="45720" rIns="91440" bIns="45720" anchor="t" anchorCtr="0">
            <a:no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itchFamily="2" charset="2"/>
              <a:buChar char="n"/>
              <a:defRPr kumimoji="0" lang="ru-RU" altLang="en-US" sz="3200" b="0" i="0" u="none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55000"/>
              <a:buFont typeface="Wingdings" pitchFamily="2" charset="2"/>
              <a:buChar char="n"/>
              <a:defRPr kumimoji="0" lang="ru-RU" altLang="en-US" sz="2800" b="0" i="0" u="none" baseline="0">
                <a:solidFill>
                  <a:schemeClr val="tx1"/>
                </a:solidFill>
                <a:latin typeface="+mn-lt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50000"/>
              <a:buFont typeface="Wingdings" pitchFamily="2" charset="2"/>
              <a:buChar char="n"/>
              <a:defRPr kumimoji="0" lang="ru-RU" altLang="en-US" sz="2400" b="0" i="0" u="none" baseline="0">
                <a:solidFill>
                  <a:schemeClr val="tx1"/>
                </a:solidFill>
                <a:latin typeface="+mn-lt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55000"/>
              <a:buFont typeface="Wingdings" pitchFamily="2" charset="2"/>
              <a:buChar char="n"/>
              <a:defRPr kumimoji="0" lang="ru-RU" altLang="en-US" sz="2000" b="0" i="0" u="none" baseline="0">
                <a:solidFill>
                  <a:schemeClr val="tx1"/>
                </a:solidFill>
                <a:latin typeface="+mn-lt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kumimoji="0" lang="ru-RU" altLang="en-US" sz="2000" b="0" i="0" u="none" baseline="0">
                <a:solidFill>
                  <a:schemeClr val="tx1"/>
                </a:solidFill>
                <a:latin typeface="+mn-lt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lang="ru-RU" altLang="en-US" sz="2000">
                <a:solidFill>
                  <a:schemeClr val="tx1"/>
                </a:solidFill>
                <a:latin typeface="+mn-lt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lang="ru-RU" altLang="en-US" sz="2000">
                <a:solidFill>
                  <a:schemeClr val="tx1"/>
                </a:solidFill>
                <a:latin typeface="+mn-lt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lang="ru-RU" altLang="en-US" sz="2000">
                <a:solidFill>
                  <a:schemeClr val="tx1"/>
                </a:solidFill>
                <a:latin typeface="+mn-lt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lang="ru-RU" altLang="en-US" sz="2000">
                <a:solidFill>
                  <a:schemeClr val="tx1"/>
                </a:solidFill>
                <a:latin typeface="+mn-lt"/>
              </a:defRPr>
            </a:lvl9pPr>
          </a:lstStyle>
          <a:p>
            <a:pPr lvl="0" eaLnBrk="1" hangingPunct="1"/>
            <a:endParaRPr lang="ru-RU" altLang="ru-RU"/>
          </a:p>
          <a:p>
            <a:pPr lvl="0" eaLnBrk="1" hangingPunct="1"/>
            <a:r>
              <a:rPr lang="ru-RU" altLang="ru-RU"/>
              <a:t>Обсудите, что было сделано хорошо, а что не удалось реализовать.</a:t>
            </a:r>
            <a:endParaRPr lang="ru-RU" altLang="ru-RU"/>
          </a:p>
          <a:p>
            <a:pPr lvl="0" eaLnBrk="1" hangingPunct="1"/>
            <a:r>
              <a:rPr lang="ru-RU" altLang="ru-RU"/>
              <a:t>Подумайте, почему получилось не всё, что было задумано. Что нужно учесть при выполнении следующих проектов? </a:t>
            </a:r>
            <a:endParaRPr lang="ru-RU" altLang="ru-RU"/>
          </a:p>
          <a:p>
            <a:pPr lvl="0" eaLnBrk="1" hangingPunct="1"/>
            <a:r>
              <a:rPr lang="ru-RU" altLang="ru-RU"/>
              <a:t>Оцените результат работы.</a:t>
            </a:r>
            <a:endParaRPr lang="ru-RU" altLang="ru-RU"/>
          </a:p>
        </p:txBody>
      </p:sp>
    </p:spTree>
  </p:cSld>
  <p:clrMapOvr>
    <a:masterClrMapping/>
  </p:clrMapOvr>
  <p:transition/>
  <p:timing/>
</p:sld>
</file>

<file path=ppt/slides/slide82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86018" name="Заголовок 1"/>
          <p:cNvSpPr>
            <a:spLocks noGrp="1"/>
          </p:cNvSpPr>
          <p:nvPr>
            <p:ph type="title"/>
          </p:nvPr>
        </p:nvSpPr>
        <p:spPr>
          <a:xfrm>
            <a:off x="539750" y="274638"/>
            <a:ext cx="8280400" cy="1143000"/>
          </a:xfrm>
          <a:prstGeom prst="rect">
            <a:avLst/>
          </a:prstGeom>
          <a:noFill/>
          <a:ln>
            <a:miter lim="800000"/>
          </a:ln>
        </p:spPr>
        <p:txBody>
          <a:bodyPr vert="horz" wrap="square" lIns="91440" tIns="45720" rIns="91440" bIns="45720" anchor="ctr" anchorCtr="0">
            <a:no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4400" b="0" i="0" u="none" baseline="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l" rtl="0" eaLnBrk="0" fontAlgn="base" hangingPunct="0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latin typeface="Tahoma" pitchFamily="34" charset="0"/>
              </a:defRPr>
            </a:lvl2pPr>
            <a:lvl3pPr algn="l" rtl="0" eaLnBrk="0" fontAlgn="base" hangingPunct="0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latin typeface="Tahoma" pitchFamily="34" charset="0"/>
              </a:defRPr>
            </a:lvl3pPr>
            <a:lvl4pPr algn="l" rtl="0" eaLnBrk="0" fontAlgn="base" hangingPunct="0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latin typeface="Tahoma" pitchFamily="34" charset="0"/>
              </a:defRPr>
            </a:lvl4pPr>
            <a:lvl5pPr algn="l" rtl="0" eaLnBrk="0" fontAlgn="base" hangingPunct="0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latin typeface="Tahoma" pitchFamily="34" charset="0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latin typeface="Tahoma" pitchFamily="34" charset="0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latin typeface="Tahoma" pitchFamily="34" charset="0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latin typeface="Tahoma" pitchFamily="34" charset="0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latin typeface="Tahoma" pitchFamily="34" charset="0"/>
              </a:defRPr>
            </a:lvl9pPr>
          </a:lstStyle>
          <a:p>
            <a:pPr lvl="0" algn="ctr" eaLnBrk="1" hangingPunct="1"/>
            <a:r>
              <a:rPr lang="ru-RU" altLang="ru-RU" sz="3200" b="1">
                <a:solidFill>
                  <a:srgbClr val="FF0000"/>
                </a:solidFill>
              </a:rPr>
              <a:t>Образовательные проекты </a:t>
            </a:r>
            <a:br>
              <a:rPr lang="ru-RU" altLang="ru-RU" sz="3200" b="1">
                <a:solidFill>
                  <a:srgbClr val="FF0000"/>
                </a:solidFill>
              </a:rPr>
            </a:br>
            <a:r>
              <a:rPr lang="ru-RU" altLang="ru-RU" sz="3200" b="1">
                <a:solidFill>
                  <a:srgbClr val="FF0000"/>
                </a:solidFill>
              </a:rPr>
              <a:t>в дошкольном образовании</a:t>
            </a:r>
            <a:br>
              <a:rPr lang="ru-RU" altLang="ru-RU" sz="2500" b="1"/>
            </a:br>
            <a:endParaRPr lang="ru-RU" altLang="ru-RU" sz="2500" b="1"/>
          </a:p>
        </p:txBody>
      </p:sp>
      <p:sp>
        <p:nvSpPr>
          <p:cNvPr id="86019" name="Содержимое 2"/>
          <p:cNvSpPr>
            <a:spLocks noGrp="1"/>
          </p:cNvSpPr>
          <p:nvPr>
            <p:ph idx="1"/>
          </p:nvPr>
        </p:nvSpPr>
        <p:spPr>
          <a:xfrm>
            <a:off x="0" y="1196975"/>
            <a:ext cx="9144000" cy="5472113"/>
          </a:xfrm>
          <a:prstGeom prst="rect">
            <a:avLst/>
          </a:prstGeom>
          <a:noFill/>
          <a:ln>
            <a:miter lim="800000"/>
          </a:ln>
        </p:spPr>
        <p:txBody>
          <a:bodyPr vert="horz" wrap="square" lIns="91440" tIns="45720" rIns="91440" bIns="45720" anchor="t" anchorCtr="0">
            <a:no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itchFamily="2" charset="2"/>
              <a:buChar char="n"/>
              <a:defRPr kumimoji="0" lang="ru-RU" altLang="en-US" sz="3200" b="0" i="0" u="none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55000"/>
              <a:buFont typeface="Wingdings" pitchFamily="2" charset="2"/>
              <a:buChar char="n"/>
              <a:defRPr kumimoji="0" lang="ru-RU" altLang="en-US" sz="2800" b="0" i="0" u="none" baseline="0">
                <a:solidFill>
                  <a:schemeClr val="tx1"/>
                </a:solidFill>
                <a:latin typeface="+mn-lt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50000"/>
              <a:buFont typeface="Wingdings" pitchFamily="2" charset="2"/>
              <a:buChar char="n"/>
              <a:defRPr kumimoji="0" lang="ru-RU" altLang="en-US" sz="2400" b="0" i="0" u="none" baseline="0">
                <a:solidFill>
                  <a:schemeClr val="tx1"/>
                </a:solidFill>
                <a:latin typeface="+mn-lt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55000"/>
              <a:buFont typeface="Wingdings" pitchFamily="2" charset="2"/>
              <a:buChar char="n"/>
              <a:defRPr kumimoji="0" lang="ru-RU" altLang="en-US" sz="2000" b="0" i="0" u="none" baseline="0">
                <a:solidFill>
                  <a:schemeClr val="tx1"/>
                </a:solidFill>
                <a:latin typeface="+mn-lt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kumimoji="0" lang="ru-RU" altLang="en-US" sz="2000" b="0" i="0" u="none" baseline="0">
                <a:solidFill>
                  <a:schemeClr val="tx1"/>
                </a:solidFill>
                <a:latin typeface="+mn-lt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lang="ru-RU" altLang="en-US" sz="2000">
                <a:solidFill>
                  <a:schemeClr val="tx1"/>
                </a:solidFill>
                <a:latin typeface="+mn-lt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lang="ru-RU" altLang="en-US" sz="2000">
                <a:solidFill>
                  <a:schemeClr val="tx1"/>
                </a:solidFill>
                <a:latin typeface="+mn-lt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lang="ru-RU" altLang="en-US" sz="2000">
                <a:solidFill>
                  <a:schemeClr val="tx1"/>
                </a:solidFill>
                <a:latin typeface="+mn-lt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lang="ru-RU" altLang="en-US" sz="2000">
                <a:solidFill>
                  <a:schemeClr val="tx1"/>
                </a:solidFill>
                <a:latin typeface="+mn-lt"/>
              </a:defRPr>
            </a:lvl9pPr>
          </a:lstStyle>
          <a:p>
            <a:pPr lvl="0" eaLnBrk="1" hangingPunct="1">
              <a:buNone/>
            </a:pPr>
            <a:r>
              <a:rPr lang="ru-RU" altLang="ru-RU" sz="1800"/>
              <a:t>-</a:t>
            </a:r>
            <a:endParaRPr lang="ru-RU" altLang="ru-RU" sz="1800"/>
          </a:p>
          <a:p>
            <a:pPr lvl="0" algn="ctr" eaLnBrk="1" hangingPunct="1">
              <a:buNone/>
            </a:pPr>
            <a:r>
              <a:rPr lang="ru-RU" altLang="ru-RU" sz="2800"/>
              <a:t>      </a:t>
            </a:r>
            <a:r>
              <a:rPr lang="ru-RU" altLang="ru-RU" sz="2800" b="1">
                <a:solidFill>
                  <a:srgbClr val="002060"/>
                </a:solidFill>
              </a:rPr>
              <a:t>комплекс</a:t>
            </a:r>
            <a:r>
              <a:rPr lang="ru-RU" altLang="ru-RU" sz="2800">
                <a:solidFill>
                  <a:srgbClr val="002060"/>
                </a:solidFill>
              </a:rPr>
              <a:t> </a:t>
            </a:r>
            <a:endParaRPr lang="ru-RU" altLang="ru-RU" sz="2800">
              <a:solidFill>
                <a:srgbClr val="002060"/>
              </a:solidFill>
            </a:endParaRPr>
          </a:p>
          <a:p>
            <a:pPr lvl="0" algn="ctr" eaLnBrk="1" hangingPunct="1">
              <a:buNone/>
            </a:pPr>
            <a:r>
              <a:rPr lang="ru-RU" altLang="ru-RU" sz="2800" b="1">
                <a:solidFill>
                  <a:srgbClr val="002060"/>
                </a:solidFill>
              </a:rPr>
              <a:t>дидактических игр и/или игровых ситуаций</a:t>
            </a:r>
            <a:r>
              <a:rPr lang="ru-RU" altLang="ru-RU" sz="2800">
                <a:solidFill>
                  <a:srgbClr val="002060"/>
                </a:solidFill>
              </a:rPr>
              <a:t>, </a:t>
            </a:r>
            <a:endParaRPr lang="ru-RU" altLang="ru-RU" sz="2800">
              <a:solidFill>
                <a:srgbClr val="002060"/>
              </a:solidFill>
            </a:endParaRPr>
          </a:p>
          <a:p>
            <a:pPr lvl="0" algn="ctr" eaLnBrk="1" hangingPunct="1">
              <a:buNone/>
            </a:pPr>
            <a:r>
              <a:rPr lang="ru-RU" altLang="ru-RU" sz="2800">
                <a:solidFill>
                  <a:srgbClr val="002060"/>
                </a:solidFill>
              </a:rPr>
              <a:t>объединенных единой </a:t>
            </a:r>
            <a:endParaRPr lang="ru-RU" altLang="ru-RU" sz="2800">
              <a:solidFill>
                <a:srgbClr val="002060"/>
              </a:solidFill>
            </a:endParaRPr>
          </a:p>
          <a:p>
            <a:pPr lvl="0" algn="ctr" eaLnBrk="1" hangingPunct="1">
              <a:buNone/>
            </a:pPr>
            <a:r>
              <a:rPr lang="ru-RU" altLang="ru-RU" sz="2800" u="sng">
                <a:solidFill>
                  <a:srgbClr val="002060"/>
                </a:solidFill>
              </a:rPr>
              <a:t>актуальной для ребенка </a:t>
            </a:r>
            <a:r>
              <a:rPr lang="ru-RU" altLang="ru-RU" sz="2800">
                <a:solidFill>
                  <a:srgbClr val="002060"/>
                </a:solidFill>
              </a:rPr>
              <a:t>тематикой, </a:t>
            </a:r>
            <a:endParaRPr lang="ru-RU" altLang="ru-RU" sz="2800">
              <a:solidFill>
                <a:srgbClr val="002060"/>
              </a:solidFill>
            </a:endParaRPr>
          </a:p>
          <a:p>
            <a:pPr lvl="0" algn="ctr" eaLnBrk="1" hangingPunct="1">
              <a:buNone/>
            </a:pPr>
            <a:r>
              <a:rPr lang="ru-RU" altLang="ru-RU" sz="2800">
                <a:solidFill>
                  <a:srgbClr val="002060"/>
                </a:solidFill>
              </a:rPr>
              <a:t>направленных на развитие ребенка </a:t>
            </a:r>
            <a:endParaRPr lang="ru-RU" altLang="ru-RU" sz="2800">
              <a:solidFill>
                <a:srgbClr val="002060"/>
              </a:solidFill>
            </a:endParaRPr>
          </a:p>
          <a:p>
            <a:pPr lvl="0" algn="ctr" eaLnBrk="1" hangingPunct="1">
              <a:buNone/>
            </a:pPr>
            <a:r>
              <a:rPr lang="ru-RU" altLang="ru-RU" sz="2800">
                <a:solidFill>
                  <a:srgbClr val="002060"/>
                </a:solidFill>
              </a:rPr>
              <a:t>(</a:t>
            </a:r>
            <a:r>
              <a:rPr lang="ru-RU" altLang="ru-RU" sz="2800" u="sng">
                <a:solidFill>
                  <a:srgbClr val="002060"/>
                </a:solidFill>
              </a:rPr>
              <a:t>достижение целевых ориентиров ДО</a:t>
            </a:r>
            <a:r>
              <a:rPr lang="ru-RU" altLang="ru-RU" sz="2800">
                <a:solidFill>
                  <a:srgbClr val="002060"/>
                </a:solidFill>
              </a:rPr>
              <a:t>), </a:t>
            </a:r>
            <a:endParaRPr lang="ru-RU" altLang="ru-RU" sz="2800">
              <a:solidFill>
                <a:srgbClr val="002060"/>
              </a:solidFill>
            </a:endParaRPr>
          </a:p>
          <a:p>
            <a:pPr lvl="0" algn="ctr" eaLnBrk="1" hangingPunct="1">
              <a:buNone/>
            </a:pPr>
            <a:r>
              <a:rPr lang="ru-RU" altLang="ru-RU" sz="2800">
                <a:solidFill>
                  <a:srgbClr val="002060"/>
                </a:solidFill>
              </a:rPr>
              <a:t>при обязательном учете </a:t>
            </a:r>
            <a:endParaRPr lang="ru-RU" altLang="ru-RU" sz="2800">
              <a:solidFill>
                <a:srgbClr val="002060"/>
              </a:solidFill>
            </a:endParaRPr>
          </a:p>
          <a:p>
            <a:pPr lvl="0" algn="ctr" eaLnBrk="1" hangingPunct="1">
              <a:buNone/>
            </a:pPr>
            <a:r>
              <a:rPr lang="ru-RU" altLang="ru-RU" sz="2800" u="sng">
                <a:solidFill>
                  <a:srgbClr val="002060"/>
                </a:solidFill>
              </a:rPr>
              <a:t>возрастных и индивидуальных </a:t>
            </a:r>
            <a:r>
              <a:rPr lang="ru-RU" altLang="ru-RU" sz="2800">
                <a:solidFill>
                  <a:srgbClr val="002060"/>
                </a:solidFill>
              </a:rPr>
              <a:t>особенностей </a:t>
            </a:r>
            <a:endParaRPr lang="ru-RU" altLang="ru-RU" sz="2800">
              <a:solidFill>
                <a:srgbClr val="002060"/>
              </a:solidFill>
            </a:endParaRPr>
          </a:p>
          <a:p>
            <a:pPr lvl="0" algn="ctr" eaLnBrk="1" hangingPunct="1">
              <a:buNone/>
            </a:pPr>
            <a:r>
              <a:rPr lang="ru-RU" altLang="ru-RU" sz="2800">
                <a:solidFill>
                  <a:srgbClr val="002060"/>
                </a:solidFill>
              </a:rPr>
              <a:t>развития ребенка.</a:t>
            </a:r>
            <a:endParaRPr lang="ru-RU" altLang="ru-RU" sz="2800">
              <a:solidFill>
                <a:srgbClr val="002060"/>
              </a:solidFill>
            </a:endParaRPr>
          </a:p>
          <a:p>
            <a:pPr lvl="0" algn="ctr" eaLnBrk="1" hangingPunct="1">
              <a:buNone/>
            </a:pPr>
            <a:endParaRPr lang="ru-RU" altLang="ru-RU" sz="2800"/>
          </a:p>
        </p:txBody>
      </p:sp>
    </p:spTree>
  </p:cSld>
  <p:clrMapOvr>
    <a:masterClrMapping/>
  </p:clrMapOvr>
  <p:transition/>
  <p:timing/>
</p:sld>
</file>

<file path=ppt/slides/slide83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87042" name="Rectangle 2"/>
          <p:cNvSpPr>
            <a:spLocks noGrp="1"/>
          </p:cNvSpPr>
          <p:nvPr>
            <p:ph type="title"/>
          </p:nvPr>
        </p:nvSpPr>
        <p:spPr>
          <a:xfrm>
            <a:off x="1150938" y="214313"/>
            <a:ext cx="7793037" cy="1462087"/>
          </a:xfrm>
          <a:prstGeom prst="rect">
            <a:avLst/>
          </a:prstGeom>
          <a:noFill/>
          <a:ln>
            <a:miter lim="800000"/>
          </a:ln>
        </p:spPr>
        <p:txBody>
          <a:bodyPr vert="horz" wrap="square" lIns="91440" tIns="45720" rIns="91440" bIns="45720" anchor="ctr" anchorCtr="0">
            <a:no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4400" b="0" i="0" u="none" baseline="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l" rtl="0" eaLnBrk="0" fontAlgn="base" hangingPunct="0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latin typeface="Tahoma" pitchFamily="34" charset="0"/>
              </a:defRPr>
            </a:lvl2pPr>
            <a:lvl3pPr algn="l" rtl="0" eaLnBrk="0" fontAlgn="base" hangingPunct="0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latin typeface="Tahoma" pitchFamily="34" charset="0"/>
              </a:defRPr>
            </a:lvl3pPr>
            <a:lvl4pPr algn="l" rtl="0" eaLnBrk="0" fontAlgn="base" hangingPunct="0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latin typeface="Tahoma" pitchFamily="34" charset="0"/>
              </a:defRPr>
            </a:lvl4pPr>
            <a:lvl5pPr algn="l" rtl="0" eaLnBrk="0" fontAlgn="base" hangingPunct="0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latin typeface="Tahoma" pitchFamily="34" charset="0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latin typeface="Tahoma" pitchFamily="34" charset="0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latin typeface="Tahoma" pitchFamily="34" charset="0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latin typeface="Tahoma" pitchFamily="34" charset="0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latin typeface="Tahoma" pitchFamily="34" charset="0"/>
              </a:defRPr>
            </a:lvl9pPr>
          </a:lstStyle>
          <a:p>
            <a:pPr lvl="0" eaLnBrk="1" hangingPunct="1"/>
            <a:r>
              <a:rPr lang="ru-RU" altLang="ru-RU" sz="3200" b="1">
                <a:ea typeface="Arial"/>
              </a:rPr>
              <a:t>Основные виды деятельности  младшего школьника (ФГОС НОО)</a:t>
            </a:r>
            <a:endParaRPr lang="ru-RU" altLang="ru-RU" sz="3200" b="1">
              <a:ea typeface="Arial"/>
            </a:endParaRPr>
          </a:p>
        </p:txBody>
      </p:sp>
      <p:sp>
        <p:nvSpPr>
          <p:cNvPr id="87043" name="Rectangle 3"/>
          <p:cNvSpPr>
            <a:spLocks noGrp="1"/>
          </p:cNvSpPr>
          <p:nvPr>
            <p:ph type="body" idx="1"/>
          </p:nvPr>
        </p:nvSpPr>
        <p:spPr>
          <a:xfrm>
            <a:off x="179388" y="1773238"/>
            <a:ext cx="8775700" cy="4895850"/>
          </a:xfrm>
          <a:prstGeom prst="rect">
            <a:avLst/>
          </a:prstGeom>
          <a:noFill/>
          <a:ln>
            <a:miter lim="800000"/>
          </a:ln>
        </p:spPr>
        <p:txBody>
          <a:bodyPr vert="horz" wrap="square" lIns="91440" tIns="45720" rIns="91440" bIns="45720" anchor="t" anchorCtr="0">
            <a:no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itchFamily="2" charset="2"/>
              <a:buChar char="n"/>
              <a:defRPr kumimoji="0" lang="ru-RU" altLang="en-US" sz="3200" b="0" i="0" u="none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55000"/>
              <a:buFont typeface="Wingdings" pitchFamily="2" charset="2"/>
              <a:buChar char="n"/>
              <a:defRPr kumimoji="0" lang="ru-RU" altLang="en-US" sz="2800" b="0" i="0" u="none" baseline="0">
                <a:solidFill>
                  <a:schemeClr val="tx1"/>
                </a:solidFill>
                <a:latin typeface="+mn-lt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50000"/>
              <a:buFont typeface="Wingdings" pitchFamily="2" charset="2"/>
              <a:buChar char="n"/>
              <a:defRPr kumimoji="0" lang="ru-RU" altLang="en-US" sz="2400" b="0" i="0" u="none" baseline="0">
                <a:solidFill>
                  <a:schemeClr val="tx1"/>
                </a:solidFill>
                <a:latin typeface="+mn-lt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55000"/>
              <a:buFont typeface="Wingdings" pitchFamily="2" charset="2"/>
              <a:buChar char="n"/>
              <a:defRPr kumimoji="0" lang="ru-RU" altLang="en-US" sz="2000" b="0" i="0" u="none" baseline="0">
                <a:solidFill>
                  <a:schemeClr val="tx1"/>
                </a:solidFill>
                <a:latin typeface="+mn-lt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kumimoji="0" lang="ru-RU" altLang="en-US" sz="2000" b="0" i="0" u="none" baseline="0">
                <a:solidFill>
                  <a:schemeClr val="tx1"/>
                </a:solidFill>
                <a:latin typeface="+mn-lt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lang="ru-RU" altLang="en-US" sz="2000">
                <a:solidFill>
                  <a:schemeClr val="tx1"/>
                </a:solidFill>
                <a:latin typeface="+mn-lt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lang="ru-RU" altLang="en-US" sz="2000">
                <a:solidFill>
                  <a:schemeClr val="tx1"/>
                </a:solidFill>
                <a:latin typeface="+mn-lt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lang="ru-RU" altLang="en-US" sz="2000">
                <a:solidFill>
                  <a:schemeClr val="tx1"/>
                </a:solidFill>
                <a:latin typeface="+mn-lt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lang="ru-RU" altLang="en-US" sz="2000">
                <a:solidFill>
                  <a:schemeClr val="tx1"/>
                </a:solidFill>
                <a:latin typeface="+mn-lt"/>
              </a:defRPr>
            </a:lvl9pPr>
          </a:lstStyle>
          <a:p>
            <a:pPr lvl="0" eaLnBrk="1" hangingPunct="1">
              <a:lnSpc>
                <a:spcPct val="80000"/>
              </a:lnSpc>
              <a:spcBef>
                <a:spcPct val="0"/>
              </a:spcBef>
              <a:buNone/>
            </a:pPr>
            <a:endParaRPr lang="ru-RU" altLang="ru-RU" sz="2800">
              <a:solidFill>
                <a:srgbClr val="000000"/>
              </a:solidFill>
              <a:ea typeface="Arial"/>
            </a:endParaRPr>
          </a:p>
          <a:p>
            <a:pPr lvl="0" eaLnBrk="1" hangingPunct="1">
              <a:lnSpc>
                <a:spcPct val="80000"/>
              </a:lnSpc>
              <a:spcBef>
                <a:spcPct val="0"/>
              </a:spcBef>
            </a:pPr>
            <a:r>
              <a:rPr lang="ru-RU" altLang="ru-RU" sz="4000" b="1" i="1">
                <a:solidFill>
                  <a:schemeClr val="hlink"/>
                </a:solidFill>
                <a:ea typeface="Arial"/>
              </a:rPr>
              <a:t>Совместно</a:t>
            </a:r>
            <a:r>
              <a:rPr lang="ru-RU" altLang="ru-RU" sz="4000" i="1">
                <a:solidFill>
                  <a:srgbClr val="000000"/>
                </a:solidFill>
                <a:ea typeface="Arial"/>
              </a:rPr>
              <a:t>-распределенная деятельность по решению </a:t>
            </a:r>
            <a:r>
              <a:rPr lang="ru-RU" altLang="ru-RU" sz="4000" b="1" i="1">
                <a:solidFill>
                  <a:srgbClr val="FF0000"/>
                </a:solidFill>
                <a:ea typeface="Arial"/>
              </a:rPr>
              <a:t>проектных задач</a:t>
            </a:r>
            <a:r>
              <a:rPr lang="ru-RU" altLang="ru-RU" sz="4000">
                <a:solidFill>
                  <a:srgbClr val="000000"/>
                </a:solidFill>
                <a:ea typeface="Arial"/>
              </a:rPr>
              <a:t>, ориентированная на освоение </a:t>
            </a:r>
            <a:r>
              <a:rPr lang="ru-RU" altLang="ru-RU" sz="4000" b="1">
                <a:solidFill>
                  <a:srgbClr val="FF0000"/>
                </a:solidFill>
                <a:ea typeface="Arial"/>
              </a:rPr>
              <a:t>способов проектных действий.</a:t>
            </a:r>
            <a:endParaRPr lang="ru-RU" altLang="ru-RU" sz="4000" b="1">
              <a:solidFill>
                <a:srgbClr val="FF0000"/>
              </a:solidFill>
              <a:ea typeface="Arial"/>
            </a:endParaRPr>
          </a:p>
          <a:p>
            <a:pPr lvl="0" eaLnBrk="1" hangingPunct="1">
              <a:lnSpc>
                <a:spcPct val="80000"/>
              </a:lnSpc>
              <a:spcBef>
                <a:spcPct val="0"/>
              </a:spcBef>
              <a:buNone/>
            </a:pPr>
            <a:endParaRPr lang="ru-RU" altLang="ru-RU" sz="2800">
              <a:solidFill>
                <a:srgbClr val="000000"/>
              </a:solidFill>
              <a:ea typeface="Arial"/>
            </a:endParaRPr>
          </a:p>
        </p:txBody>
      </p:sp>
    </p:spTree>
  </p:cSld>
  <p:clrMapOvr>
    <a:masterClrMapping/>
  </p:clrMapOvr>
  <p:transition/>
  <p:timing/>
</p:sld>
</file>

<file path=ppt/slides/slide84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88066" name="Rectangle 2"/>
          <p:cNvSpPr>
            <a:spLocks noGrp="1"/>
          </p:cNvSpPr>
          <p:nvPr>
            <p:ph type="title"/>
          </p:nvPr>
        </p:nvSpPr>
        <p:spPr>
          <a:xfrm>
            <a:off x="1150938" y="214313"/>
            <a:ext cx="7793037" cy="1462087"/>
          </a:xfrm>
          <a:prstGeom prst="rect">
            <a:avLst/>
          </a:prstGeom>
          <a:noFill/>
          <a:ln>
            <a:miter lim="800000"/>
          </a:ln>
        </p:spPr>
        <p:txBody>
          <a:bodyPr vert="horz" wrap="square" lIns="91440" tIns="45720" rIns="91440" bIns="45720" anchor="ctr" anchorCtr="0">
            <a:no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4400" b="0" i="0" u="none" baseline="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l" rtl="0" eaLnBrk="0" fontAlgn="base" hangingPunct="0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latin typeface="Tahoma" pitchFamily="34" charset="0"/>
              </a:defRPr>
            </a:lvl2pPr>
            <a:lvl3pPr algn="l" rtl="0" eaLnBrk="0" fontAlgn="base" hangingPunct="0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latin typeface="Tahoma" pitchFamily="34" charset="0"/>
              </a:defRPr>
            </a:lvl3pPr>
            <a:lvl4pPr algn="l" rtl="0" eaLnBrk="0" fontAlgn="base" hangingPunct="0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latin typeface="Tahoma" pitchFamily="34" charset="0"/>
              </a:defRPr>
            </a:lvl4pPr>
            <a:lvl5pPr algn="l" rtl="0" eaLnBrk="0" fontAlgn="base" hangingPunct="0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latin typeface="Tahoma" pitchFamily="34" charset="0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latin typeface="Tahoma" pitchFamily="34" charset="0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latin typeface="Tahoma" pitchFamily="34" charset="0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latin typeface="Tahoma" pitchFamily="34" charset="0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latin typeface="Tahoma" pitchFamily="34" charset="0"/>
              </a:defRPr>
            </a:lvl9pPr>
          </a:lstStyle>
          <a:p>
            <a:pPr lvl="0" eaLnBrk="1" hangingPunct="1"/>
            <a:r>
              <a:rPr lang="ru-RU" altLang="ru-RU" sz="3200" b="1">
                <a:ea typeface="Arial"/>
              </a:rPr>
              <a:t>Основные виды деятельности  подростков(ФГОС ООО)</a:t>
            </a:r>
            <a:endParaRPr lang="ru-RU" altLang="ru-RU" sz="3200" b="1">
              <a:ea typeface="Arial"/>
            </a:endParaRPr>
          </a:p>
        </p:txBody>
      </p:sp>
      <p:sp>
        <p:nvSpPr>
          <p:cNvPr id="88067" name="Rectangle 3"/>
          <p:cNvSpPr>
            <a:spLocks noGrp="1"/>
          </p:cNvSpPr>
          <p:nvPr>
            <p:ph type="body" idx="1"/>
          </p:nvPr>
        </p:nvSpPr>
        <p:spPr>
          <a:xfrm>
            <a:off x="179388" y="1773238"/>
            <a:ext cx="8775700" cy="4895850"/>
          </a:xfrm>
          <a:prstGeom prst="rect">
            <a:avLst/>
          </a:prstGeom>
          <a:noFill/>
          <a:ln>
            <a:miter lim="800000"/>
          </a:ln>
        </p:spPr>
        <p:txBody>
          <a:bodyPr vert="horz" wrap="square" lIns="91440" tIns="45720" rIns="91440" bIns="45720" anchor="t" anchorCtr="0">
            <a:no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itchFamily="2" charset="2"/>
              <a:buChar char="n"/>
              <a:defRPr kumimoji="0" lang="ru-RU" altLang="en-US" sz="3200" b="0" i="0" u="none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55000"/>
              <a:buFont typeface="Wingdings" pitchFamily="2" charset="2"/>
              <a:buChar char="n"/>
              <a:defRPr kumimoji="0" lang="ru-RU" altLang="en-US" sz="2800" b="0" i="0" u="none" baseline="0">
                <a:solidFill>
                  <a:schemeClr val="tx1"/>
                </a:solidFill>
                <a:latin typeface="+mn-lt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50000"/>
              <a:buFont typeface="Wingdings" pitchFamily="2" charset="2"/>
              <a:buChar char="n"/>
              <a:defRPr kumimoji="0" lang="ru-RU" altLang="en-US" sz="2400" b="0" i="0" u="none" baseline="0">
                <a:solidFill>
                  <a:schemeClr val="tx1"/>
                </a:solidFill>
                <a:latin typeface="+mn-lt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55000"/>
              <a:buFont typeface="Wingdings" pitchFamily="2" charset="2"/>
              <a:buChar char="n"/>
              <a:defRPr kumimoji="0" lang="ru-RU" altLang="en-US" sz="2000" b="0" i="0" u="none" baseline="0">
                <a:solidFill>
                  <a:schemeClr val="tx1"/>
                </a:solidFill>
                <a:latin typeface="+mn-lt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kumimoji="0" lang="ru-RU" altLang="en-US" sz="2000" b="0" i="0" u="none" baseline="0">
                <a:solidFill>
                  <a:schemeClr val="tx1"/>
                </a:solidFill>
                <a:latin typeface="+mn-lt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lang="ru-RU" altLang="en-US" sz="2000">
                <a:solidFill>
                  <a:schemeClr val="tx1"/>
                </a:solidFill>
                <a:latin typeface="+mn-lt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lang="ru-RU" altLang="en-US" sz="2000">
                <a:solidFill>
                  <a:schemeClr val="tx1"/>
                </a:solidFill>
                <a:latin typeface="+mn-lt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lang="ru-RU" altLang="en-US" sz="2000">
                <a:solidFill>
                  <a:schemeClr val="tx1"/>
                </a:solidFill>
                <a:latin typeface="+mn-lt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lang="ru-RU" altLang="en-US" sz="2000">
                <a:solidFill>
                  <a:schemeClr val="tx1"/>
                </a:solidFill>
                <a:latin typeface="+mn-lt"/>
              </a:defRPr>
            </a:lvl9pPr>
          </a:lstStyle>
          <a:p>
            <a:pPr lvl="0" eaLnBrk="1" hangingPunct="1">
              <a:lnSpc>
                <a:spcPct val="80000"/>
              </a:lnSpc>
              <a:spcBef>
                <a:spcPct val="0"/>
              </a:spcBef>
              <a:buNone/>
            </a:pPr>
            <a:endParaRPr lang="ru-RU" altLang="ru-RU" sz="2800">
              <a:solidFill>
                <a:srgbClr val="000000"/>
              </a:solidFill>
              <a:ea typeface="Arial"/>
            </a:endParaRPr>
          </a:p>
          <a:p>
            <a:pPr lvl="0" eaLnBrk="1" hangingPunct="1">
              <a:lnSpc>
                <a:spcPct val="80000"/>
              </a:lnSpc>
              <a:spcBef>
                <a:spcPct val="0"/>
              </a:spcBef>
            </a:pPr>
            <a:r>
              <a:rPr lang="ru-RU" altLang="ru-RU" sz="4000" b="1" i="1">
                <a:solidFill>
                  <a:schemeClr val="hlink"/>
                </a:solidFill>
                <a:ea typeface="Arial"/>
              </a:rPr>
              <a:t>Совместно</a:t>
            </a:r>
            <a:r>
              <a:rPr lang="ru-RU" altLang="ru-RU" sz="4000" i="1">
                <a:solidFill>
                  <a:srgbClr val="000000"/>
                </a:solidFill>
                <a:ea typeface="Arial"/>
              </a:rPr>
              <a:t>-распределенная </a:t>
            </a:r>
            <a:r>
              <a:rPr lang="ru-RU" altLang="ru-RU" sz="4000" b="1" i="1">
                <a:solidFill>
                  <a:schemeClr val="hlink"/>
                </a:solidFill>
                <a:ea typeface="Arial"/>
              </a:rPr>
              <a:t>проектная</a:t>
            </a:r>
            <a:r>
              <a:rPr lang="ru-RU" altLang="ru-RU" sz="4000" i="1">
                <a:solidFill>
                  <a:srgbClr val="000000"/>
                </a:solidFill>
                <a:ea typeface="Arial"/>
              </a:rPr>
              <a:t> деятельность</a:t>
            </a:r>
            <a:r>
              <a:rPr lang="ru-RU" altLang="ru-RU" sz="4000">
                <a:solidFill>
                  <a:srgbClr val="000000"/>
                </a:solidFill>
                <a:ea typeface="Arial"/>
              </a:rPr>
              <a:t>, ориентированная на получение </a:t>
            </a:r>
            <a:r>
              <a:rPr lang="ru-RU" altLang="ru-RU" sz="4000" b="1">
                <a:solidFill>
                  <a:schemeClr val="tx2"/>
                </a:solidFill>
                <a:ea typeface="Arial"/>
              </a:rPr>
              <a:t>социально-значимого</a:t>
            </a:r>
            <a:r>
              <a:rPr lang="ru-RU" altLang="ru-RU" sz="4000">
                <a:solidFill>
                  <a:schemeClr val="tx2"/>
                </a:solidFill>
                <a:ea typeface="Arial"/>
              </a:rPr>
              <a:t> </a:t>
            </a:r>
            <a:r>
              <a:rPr lang="ru-RU" altLang="ru-RU" sz="4000">
                <a:solidFill>
                  <a:srgbClr val="000000"/>
                </a:solidFill>
                <a:ea typeface="Arial"/>
              </a:rPr>
              <a:t>продукта.</a:t>
            </a:r>
            <a:endParaRPr lang="ru-RU" altLang="ru-RU" sz="4000">
              <a:solidFill>
                <a:srgbClr val="000000"/>
              </a:solidFill>
              <a:ea typeface="Arial"/>
            </a:endParaRPr>
          </a:p>
          <a:p>
            <a:pPr lvl="0" eaLnBrk="1" hangingPunct="1">
              <a:lnSpc>
                <a:spcPct val="80000"/>
              </a:lnSpc>
              <a:spcBef>
                <a:spcPct val="0"/>
              </a:spcBef>
              <a:buNone/>
            </a:pPr>
            <a:endParaRPr lang="ru-RU" altLang="ru-RU" sz="2800">
              <a:solidFill>
                <a:srgbClr val="000000"/>
              </a:solidFill>
              <a:ea typeface="Arial"/>
            </a:endParaRPr>
          </a:p>
        </p:txBody>
      </p:sp>
    </p:spTree>
  </p:cSld>
  <p:clrMapOvr>
    <a:masterClrMapping/>
  </p:clrMapOvr>
  <p:transition/>
  <p:timing/>
</p:sld>
</file>

<file path=ppt/slides/slide85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89090" name="Rectangle 2"/>
          <p:cNvSpPr>
            <a:spLocks noGrp="1"/>
          </p:cNvSpPr>
          <p:nvPr>
            <p:ph type="title"/>
          </p:nvPr>
        </p:nvSpPr>
        <p:spPr>
          <a:xfrm>
            <a:off x="1150938" y="214313"/>
            <a:ext cx="7793037" cy="1462087"/>
          </a:xfrm>
          <a:prstGeom prst="rect">
            <a:avLst/>
          </a:prstGeom>
          <a:noFill/>
          <a:ln>
            <a:miter lim="800000"/>
          </a:ln>
        </p:spPr>
        <p:txBody>
          <a:bodyPr vert="horz" wrap="square" lIns="91440" tIns="45720" rIns="91440" bIns="45720" anchor="ctr" anchorCtr="0">
            <a:no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4400" b="0" i="0" u="none" baseline="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l" rtl="0" eaLnBrk="0" fontAlgn="base" hangingPunct="0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latin typeface="Tahoma" pitchFamily="34" charset="0"/>
              </a:defRPr>
            </a:lvl2pPr>
            <a:lvl3pPr algn="l" rtl="0" eaLnBrk="0" fontAlgn="base" hangingPunct="0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latin typeface="Tahoma" pitchFamily="34" charset="0"/>
              </a:defRPr>
            </a:lvl3pPr>
            <a:lvl4pPr algn="l" rtl="0" eaLnBrk="0" fontAlgn="base" hangingPunct="0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latin typeface="Tahoma" pitchFamily="34" charset="0"/>
              </a:defRPr>
            </a:lvl4pPr>
            <a:lvl5pPr algn="l" rtl="0" eaLnBrk="0" fontAlgn="base" hangingPunct="0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latin typeface="Tahoma" pitchFamily="34" charset="0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latin typeface="Tahoma" pitchFamily="34" charset="0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latin typeface="Tahoma" pitchFamily="34" charset="0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latin typeface="Tahoma" pitchFamily="34" charset="0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latin typeface="Tahoma" pitchFamily="34" charset="0"/>
              </a:defRPr>
            </a:lvl9pPr>
          </a:lstStyle>
          <a:p>
            <a:pPr lvl="0" eaLnBrk="1" hangingPunct="1"/>
            <a:r>
              <a:rPr lang="ru-RU" altLang="ru-RU" sz="3200" b="1">
                <a:ea typeface="Arial"/>
              </a:rPr>
              <a:t>Основные виды деятельности  старших школьников (ФГОС С(П)ОО)</a:t>
            </a:r>
            <a:endParaRPr lang="ru-RU" altLang="ru-RU" sz="3200" b="1">
              <a:ea typeface="Arial"/>
            </a:endParaRPr>
          </a:p>
        </p:txBody>
      </p:sp>
      <p:sp>
        <p:nvSpPr>
          <p:cNvPr id="89091" name="Rectangle 3"/>
          <p:cNvSpPr>
            <a:spLocks noGrp="1"/>
          </p:cNvSpPr>
          <p:nvPr>
            <p:ph type="body" idx="1"/>
          </p:nvPr>
        </p:nvSpPr>
        <p:spPr>
          <a:xfrm>
            <a:off x="395288" y="1773238"/>
            <a:ext cx="8569325" cy="4895850"/>
          </a:xfrm>
          <a:prstGeom prst="rect">
            <a:avLst/>
          </a:prstGeom>
          <a:noFill/>
          <a:ln>
            <a:miter lim="800000"/>
          </a:ln>
        </p:spPr>
        <p:txBody>
          <a:bodyPr vert="horz" wrap="square" lIns="91440" tIns="45720" rIns="91440" bIns="45720" anchor="t" anchorCtr="0">
            <a:no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itchFamily="2" charset="2"/>
              <a:buChar char="n"/>
              <a:defRPr kumimoji="0" lang="ru-RU" altLang="en-US" sz="3200" b="0" i="0" u="none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55000"/>
              <a:buFont typeface="Wingdings" pitchFamily="2" charset="2"/>
              <a:buChar char="n"/>
              <a:defRPr kumimoji="0" lang="ru-RU" altLang="en-US" sz="2800" b="0" i="0" u="none" baseline="0">
                <a:solidFill>
                  <a:schemeClr val="tx1"/>
                </a:solidFill>
                <a:latin typeface="+mn-lt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50000"/>
              <a:buFont typeface="Wingdings" pitchFamily="2" charset="2"/>
              <a:buChar char="n"/>
              <a:defRPr kumimoji="0" lang="ru-RU" altLang="en-US" sz="2400" b="0" i="0" u="none" baseline="0">
                <a:solidFill>
                  <a:schemeClr val="tx1"/>
                </a:solidFill>
                <a:latin typeface="+mn-lt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55000"/>
              <a:buFont typeface="Wingdings" pitchFamily="2" charset="2"/>
              <a:buChar char="n"/>
              <a:defRPr kumimoji="0" lang="ru-RU" altLang="en-US" sz="2000" b="0" i="0" u="none" baseline="0">
                <a:solidFill>
                  <a:schemeClr val="tx1"/>
                </a:solidFill>
                <a:latin typeface="+mn-lt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kumimoji="0" lang="ru-RU" altLang="en-US" sz="2000" b="0" i="0" u="none" baseline="0">
                <a:solidFill>
                  <a:schemeClr val="tx1"/>
                </a:solidFill>
                <a:latin typeface="+mn-lt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lang="ru-RU" altLang="en-US" sz="2000">
                <a:solidFill>
                  <a:schemeClr val="tx1"/>
                </a:solidFill>
                <a:latin typeface="+mn-lt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lang="ru-RU" altLang="en-US" sz="2000">
                <a:solidFill>
                  <a:schemeClr val="tx1"/>
                </a:solidFill>
                <a:latin typeface="+mn-lt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lang="ru-RU" altLang="en-US" sz="2000">
                <a:solidFill>
                  <a:schemeClr val="tx1"/>
                </a:solidFill>
                <a:latin typeface="+mn-lt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lang="ru-RU" altLang="en-US" sz="2000">
                <a:solidFill>
                  <a:schemeClr val="tx1"/>
                </a:solidFill>
                <a:latin typeface="+mn-lt"/>
              </a:defRPr>
            </a:lvl9pPr>
          </a:lstStyle>
          <a:p>
            <a:pPr lvl="0" eaLnBrk="1" hangingPunct="1">
              <a:spcBef>
                <a:spcPct val="0"/>
              </a:spcBef>
              <a:buNone/>
            </a:pPr>
            <a:endParaRPr lang="ru-RU" altLang="ru-RU">
              <a:ea typeface="Arial"/>
            </a:endParaRPr>
          </a:p>
          <a:p>
            <a:pPr lvl="0" eaLnBrk="1" hangingPunct="1">
              <a:spcBef>
                <a:spcPct val="0"/>
              </a:spcBef>
              <a:buNone/>
            </a:pPr>
            <a:endParaRPr lang="ru-RU" altLang="ru-RU">
              <a:ea typeface="Arial"/>
            </a:endParaRPr>
          </a:p>
          <a:p>
            <a:pPr lvl="0" algn="ctr" eaLnBrk="1" hangingPunct="1">
              <a:spcBef>
                <a:spcPct val="0"/>
              </a:spcBef>
            </a:pPr>
            <a:r>
              <a:rPr lang="ru-RU" altLang="ru-RU" sz="4000" b="1" i="1">
                <a:solidFill>
                  <a:schemeClr val="hlink"/>
                </a:solidFill>
                <a:ea typeface="Arial"/>
              </a:rPr>
              <a:t>Организационно</a:t>
            </a:r>
            <a:r>
              <a:rPr lang="ru-RU" altLang="ru-RU" sz="4000" b="1" i="1">
                <a:ea typeface="Arial"/>
              </a:rPr>
              <a:t>-проектная </a:t>
            </a:r>
            <a:r>
              <a:rPr lang="ru-RU" altLang="ru-RU" sz="4000" b="1" i="1">
                <a:solidFill>
                  <a:schemeClr val="tx2"/>
                </a:solidFill>
                <a:ea typeface="Arial"/>
              </a:rPr>
              <a:t>социальная </a:t>
            </a:r>
            <a:r>
              <a:rPr lang="ru-RU" altLang="ru-RU" sz="4000" b="1" i="1">
                <a:ea typeface="Arial"/>
              </a:rPr>
              <a:t>деятель</a:t>
            </a:r>
            <a:r>
              <a:rPr lang="ru-RU" altLang="ru-RU" sz="4000" b="1">
                <a:ea typeface="Arial"/>
              </a:rPr>
              <a:t>ност</a:t>
            </a:r>
            <a:r>
              <a:rPr lang="ru-RU" altLang="ru-RU" sz="4000">
                <a:ea typeface="Arial"/>
              </a:rPr>
              <a:t>ь</a:t>
            </a:r>
            <a:endParaRPr lang="ru-RU" altLang="ru-RU" sz="4000">
              <a:ea typeface="Arial"/>
            </a:endParaRPr>
          </a:p>
          <a:p>
            <a:pPr lvl="0" eaLnBrk="1" hangingPunct="1">
              <a:spcBef>
                <a:spcPct val="0"/>
              </a:spcBef>
              <a:buNone/>
            </a:pPr>
            <a:endParaRPr lang="ru-RU" altLang="ru-RU">
              <a:ea typeface="Arial"/>
            </a:endParaRPr>
          </a:p>
        </p:txBody>
      </p:sp>
    </p:spTree>
  </p:cSld>
  <p:clrMapOvr>
    <a:masterClrMapping/>
  </p:clrMapOvr>
  <p:transition/>
  <p:timing/>
</p:sld>
</file>

<file path=ppt/slides/slide86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90114" name="Номер слайда 5"/>
          <p:cNvSpPr>
            <a:spLocks noGrp="1"/>
          </p:cNvSpPr>
          <p:nvPr/>
        </p:nvSpPr>
        <p:spPr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no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Arial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Arial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Arial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Arial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Arial"/>
              </a:defRPr>
            </a:lvl5pPr>
          </a:lstStyle>
          <a:p>
            <a:pPr marL="0" lvl="0" indent="0" algn="r" eaLnBrk="1" hangingPunct="1"/>
            <a:endParaRPr lang="ru-RU" altLang="ru-RU" sz="1400">
              <a:solidFill>
                <a:srgbClr val="000000"/>
              </a:solidFill>
            </a:endParaRPr>
          </a:p>
        </p:txBody>
      </p:sp>
      <p:sp>
        <p:nvSpPr>
          <p:cNvPr id="90115" name="Rectangle 3"/>
          <p:cNvSpPr>
            <a:spLocks noGrp="1"/>
          </p:cNvSpPr>
          <p:nvPr>
            <p:ph type="body" idx="1"/>
          </p:nvPr>
        </p:nvSpPr>
        <p:spPr>
          <a:xfrm>
            <a:off x="468313" y="1412875"/>
            <a:ext cx="8424862" cy="5111750"/>
          </a:xfrm>
          <a:prstGeom prst="rect">
            <a:avLst/>
          </a:prstGeom>
          <a:noFill/>
          <a:ln>
            <a:miter lim="800000"/>
          </a:ln>
        </p:spPr>
        <p:txBody>
          <a:bodyPr vert="horz" wrap="square" lIns="91440" tIns="45720" rIns="91440" bIns="45720" anchor="t" anchorCtr="0">
            <a:no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itchFamily="2" charset="2"/>
              <a:buChar char="n"/>
              <a:defRPr kumimoji="0" lang="ru-RU" altLang="en-US" sz="3200" b="0" i="0" u="none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55000"/>
              <a:buFont typeface="Wingdings" pitchFamily="2" charset="2"/>
              <a:buChar char="n"/>
              <a:defRPr kumimoji="0" lang="ru-RU" altLang="en-US" sz="2800" b="0" i="0" u="none" baseline="0">
                <a:solidFill>
                  <a:schemeClr val="tx1"/>
                </a:solidFill>
                <a:latin typeface="+mn-lt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50000"/>
              <a:buFont typeface="Wingdings" pitchFamily="2" charset="2"/>
              <a:buChar char="n"/>
              <a:defRPr kumimoji="0" lang="ru-RU" altLang="en-US" sz="2400" b="0" i="0" u="none" baseline="0">
                <a:solidFill>
                  <a:schemeClr val="tx1"/>
                </a:solidFill>
                <a:latin typeface="+mn-lt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55000"/>
              <a:buFont typeface="Wingdings" pitchFamily="2" charset="2"/>
              <a:buChar char="n"/>
              <a:defRPr kumimoji="0" lang="ru-RU" altLang="en-US" sz="2000" b="0" i="0" u="none" baseline="0">
                <a:solidFill>
                  <a:schemeClr val="tx1"/>
                </a:solidFill>
                <a:latin typeface="+mn-lt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kumimoji="0" lang="ru-RU" altLang="en-US" sz="2000" b="0" i="0" u="none" baseline="0">
                <a:solidFill>
                  <a:schemeClr val="tx1"/>
                </a:solidFill>
                <a:latin typeface="+mn-lt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lang="ru-RU" altLang="en-US" sz="2000">
                <a:solidFill>
                  <a:schemeClr val="tx1"/>
                </a:solidFill>
                <a:latin typeface="+mn-lt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lang="ru-RU" altLang="en-US" sz="2000">
                <a:solidFill>
                  <a:schemeClr val="tx1"/>
                </a:solidFill>
                <a:latin typeface="+mn-lt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lang="ru-RU" altLang="en-US" sz="2000">
                <a:solidFill>
                  <a:schemeClr val="tx1"/>
                </a:solidFill>
                <a:latin typeface="+mn-lt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lang="ru-RU" altLang="en-US" sz="2000">
                <a:solidFill>
                  <a:schemeClr val="tx1"/>
                </a:solidFill>
                <a:latin typeface="+mn-lt"/>
              </a:defRPr>
            </a:lvl9pPr>
          </a:lstStyle>
          <a:p>
            <a:pPr lvl="0" eaLnBrk="1" hangingPunct="1">
              <a:buNone/>
            </a:pPr>
            <a:endParaRPr lang="ru-RU" altLang="ru-RU"/>
          </a:p>
          <a:p>
            <a:pPr lvl="0" algn="ctr" eaLnBrk="1" hangingPunct="1">
              <a:buNone/>
            </a:pPr>
            <a:r>
              <a:rPr lang="ru-RU" altLang="ru-RU" sz="3600" b="1">
                <a:solidFill>
                  <a:schemeClr val="tx2"/>
                </a:solidFill>
              </a:rPr>
              <a:t>«</a:t>
            </a:r>
            <a:r>
              <a:rPr lang="ru-RU" altLang="ru-RU" sz="3600" b="1" i="1">
                <a:solidFill>
                  <a:schemeClr val="tx2"/>
                </a:solidFill>
              </a:rPr>
              <a:t>Тяжело потерпеть неудачу, </a:t>
            </a:r>
            <a:endParaRPr lang="ru-RU" altLang="ru-RU" sz="3600" b="1" i="1">
              <a:solidFill>
                <a:schemeClr val="tx2"/>
              </a:solidFill>
            </a:endParaRPr>
          </a:p>
          <a:p>
            <a:pPr lvl="0" algn="ctr" eaLnBrk="1" hangingPunct="1">
              <a:buNone/>
            </a:pPr>
            <a:r>
              <a:rPr lang="ru-RU" altLang="ru-RU" sz="3600" b="1" i="1">
                <a:solidFill>
                  <a:schemeClr val="tx2"/>
                </a:solidFill>
              </a:rPr>
              <a:t>но еще хуже </a:t>
            </a:r>
            <a:endParaRPr lang="ru-RU" altLang="ru-RU" sz="3600" b="1" i="1">
              <a:solidFill>
                <a:schemeClr val="tx2"/>
              </a:solidFill>
            </a:endParaRPr>
          </a:p>
          <a:p>
            <a:pPr lvl="0" algn="ctr" eaLnBrk="1" hangingPunct="1">
              <a:buNone/>
            </a:pPr>
            <a:r>
              <a:rPr lang="ru-RU" altLang="ru-RU" sz="3600" b="1" i="1">
                <a:solidFill>
                  <a:schemeClr val="tx2"/>
                </a:solidFill>
              </a:rPr>
              <a:t>никогда </a:t>
            </a:r>
            <a:endParaRPr lang="ru-RU" altLang="ru-RU" sz="3600" b="1" i="1">
              <a:solidFill>
                <a:schemeClr val="tx2"/>
              </a:solidFill>
            </a:endParaRPr>
          </a:p>
          <a:p>
            <a:pPr lvl="0" algn="ctr" eaLnBrk="1" hangingPunct="1">
              <a:buNone/>
            </a:pPr>
            <a:r>
              <a:rPr lang="ru-RU" altLang="ru-RU" sz="3600" b="1" i="1">
                <a:solidFill>
                  <a:schemeClr val="tx2"/>
                </a:solidFill>
              </a:rPr>
              <a:t>не пытаться</a:t>
            </a:r>
            <a:endParaRPr lang="ru-RU" altLang="ru-RU" sz="3600" b="1" i="1">
              <a:solidFill>
                <a:schemeClr val="tx2"/>
              </a:solidFill>
            </a:endParaRPr>
          </a:p>
          <a:p>
            <a:pPr lvl="0" algn="ctr" eaLnBrk="1" hangingPunct="1">
              <a:buNone/>
            </a:pPr>
            <a:r>
              <a:rPr lang="ru-RU" altLang="ru-RU" sz="3600" b="1" i="1">
                <a:solidFill>
                  <a:schemeClr val="tx2"/>
                </a:solidFill>
              </a:rPr>
              <a:t>преуспеть»</a:t>
            </a:r>
            <a:endParaRPr lang="ru-RU" altLang="ru-RU" sz="3600" b="1" i="1">
              <a:solidFill>
                <a:schemeClr val="tx2"/>
              </a:solidFill>
            </a:endParaRPr>
          </a:p>
          <a:p>
            <a:pPr lvl="0" algn="ctr" eaLnBrk="1" hangingPunct="1">
              <a:buNone/>
            </a:pPr>
            <a:endParaRPr lang="ru-RU" altLang="ru-RU" sz="3600" b="1" i="1">
              <a:solidFill>
                <a:schemeClr val="tx2"/>
              </a:solidFill>
            </a:endParaRPr>
          </a:p>
          <a:p>
            <a:pPr lvl="0" algn="r" eaLnBrk="1" hangingPunct="1">
              <a:buNone/>
            </a:pPr>
            <a:r>
              <a:rPr lang="ru-RU" altLang="ru-RU" sz="2800" b="1" i="1">
                <a:solidFill>
                  <a:schemeClr val="tx2"/>
                </a:solidFill>
              </a:rPr>
              <a:t>Теодор  Рузвельт</a:t>
            </a:r>
            <a:r>
              <a:rPr lang="ru-RU" altLang="ru-RU" sz="2800"/>
              <a:t> </a:t>
            </a:r>
            <a:endParaRPr lang="ru-RU" altLang="ru-RU" sz="2800"/>
          </a:p>
        </p:txBody>
      </p:sp>
    </p:spTree>
  </p:cSld>
  <p:clrMapOvr>
    <a:masterClrMapping/>
  </p:clrMapOvr>
  <p:transition/>
  <p:timing/>
</p:sld>
</file>

<file path=ppt/tags/tag1.xml><?xml version="1.0" encoding="utf-8"?>
<p:tagLst xmlns:p="http://schemas.openxmlformats.org/presentationml/2006/main">
  <p:tag name="AS_NET" val="4.0.30319.42000"/>
  <p:tag name="AS_OS" val="Microsoft Windows NT 6.1.7601 Service Pack 1"/>
  <p:tag name="AS_RELEASE_DATE" val="2019.11.14"/>
  <p:tag name="AS_TITLE" val="Aspose.Slides for .NET 4.0 Client Profile"/>
  <p:tag name="AS_VERSION" val="19.11"/>
</p:tagLst>
</file>

<file path=ppt/theme/theme1.xml><?xml version="1.0" encoding="utf-8"?>
<a:theme xmlns:r="http://schemas.openxmlformats.org/officeDocument/2006/relationships" xmlns:a="http://schemas.openxmlformats.org/drawingml/2006/main" name="Палитра">
  <a:themeElements>
    <a:clrScheme name="Палитра 3">
      <a:dk1>
        <a:srgbClr val="000000"/>
      </a:dk1>
      <a:lt1>
        <a:srgbClr val="FFFFFF"/>
      </a:lt1>
      <a:dk2>
        <a:srgbClr val="333399"/>
      </a:dk2>
      <a:lt2>
        <a:srgbClr val="1C1C1C"/>
      </a:lt2>
      <a:accent1>
        <a:srgbClr val="00E4A8"/>
      </a:accent1>
      <a:accent2>
        <a:srgbClr val="FFCF01"/>
      </a:accent2>
      <a:accent3>
        <a:srgbClr val="FFFFFF"/>
      </a:accent3>
      <a:accent4>
        <a:srgbClr val="000000"/>
      </a:accent4>
      <a:accent5>
        <a:srgbClr val="AAEFD1"/>
      </a:accent5>
      <a:accent6>
        <a:srgbClr val="E7BB01"/>
      </a:accent6>
      <a:hlink>
        <a:srgbClr val="FF0000"/>
      </a:hlink>
      <a:folHlink>
        <a:srgbClr val="3333CC"/>
      </a:folHlink>
    </a:clrScheme>
    <a:fontScheme name="Палитра">
      <a:majorFont>
        <a:latin typeface="Tahoma"/>
        <a:ea typeface="Arial"/>
        <a:cs typeface="Arial"/>
      </a:majorFont>
      <a:minorFont>
        <a:latin typeface="Tahoma"/>
        <a:ea typeface="Arial"/>
        <a:cs typeface="Arial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Палитра 1">
        <a:dk1>
          <a:srgbClr val="969696"/>
        </a:dk1>
        <a:lt1>
          <a:srgbClr val="FFFFFF"/>
        </a:lt1>
        <a:dk2>
          <a:srgbClr val="000000"/>
        </a:dk2>
        <a:lt2>
          <a:srgbClr val="DDDDDD"/>
        </a:lt2>
        <a:accent1>
          <a:srgbClr val="00E4A8"/>
        </a:accent1>
        <a:accent2>
          <a:srgbClr val="3333CC"/>
        </a:accent2>
        <a:accent3>
          <a:srgbClr val="AAAAAA"/>
        </a:accent3>
        <a:accent4>
          <a:srgbClr val="DADADA"/>
        </a:accent4>
        <a:accent5>
          <a:srgbClr val="AAEFD1"/>
        </a:accent5>
        <a:accent6>
          <a:srgbClr val="2D2DB9"/>
        </a:accent6>
        <a:hlink>
          <a:srgbClr val="FF5050"/>
        </a:hlink>
        <a:folHlink>
          <a:srgbClr val="FFCF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Палитра 2">
        <a:dk1>
          <a:srgbClr val="000094"/>
        </a:dk1>
        <a:lt1>
          <a:srgbClr val="FFFFFF"/>
        </a:lt1>
        <a:dk2>
          <a:srgbClr val="0000CC"/>
        </a:dk2>
        <a:lt2>
          <a:srgbClr val="FFFFCC"/>
        </a:lt2>
        <a:accent1>
          <a:srgbClr val="3193FF"/>
        </a:accent1>
        <a:accent2>
          <a:srgbClr val="9900FF"/>
        </a:accent2>
        <a:accent3>
          <a:srgbClr val="AAAAE2"/>
        </a:accent3>
        <a:accent4>
          <a:srgbClr val="DADADA"/>
        </a:accent4>
        <a:accent5>
          <a:srgbClr val="ADC8FF"/>
        </a:accent5>
        <a:accent6>
          <a:srgbClr val="8A00E7"/>
        </a:accent6>
        <a:hlink>
          <a:srgbClr val="FF3399"/>
        </a:hlink>
        <a:folHlink>
          <a:srgbClr val="FF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Палитра 3">
        <a:dk1>
          <a:srgbClr val="000000"/>
        </a:dk1>
        <a:lt1>
          <a:srgbClr val="FFFFFF"/>
        </a:lt1>
        <a:dk2>
          <a:srgbClr val="333399"/>
        </a:dk2>
        <a:lt2>
          <a:srgbClr val="1C1C1C"/>
        </a:lt2>
        <a:accent1>
          <a:srgbClr val="00E4A8"/>
        </a:accent1>
        <a:accent2>
          <a:srgbClr val="FFCF01"/>
        </a:accent2>
        <a:accent3>
          <a:srgbClr val="FFFFFF"/>
        </a:accent3>
        <a:accent4>
          <a:srgbClr val="000000"/>
        </a:accent4>
        <a:accent5>
          <a:srgbClr val="AAEFD1"/>
        </a:accent5>
        <a:accent6>
          <a:srgbClr val="E7BB01"/>
        </a:accent6>
        <a:hlink>
          <a:srgbClr val="FF0000"/>
        </a:hlink>
        <a:folHlink>
          <a:srgbClr val="3333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Палитра 4">
        <a:dk1>
          <a:srgbClr val="000000"/>
        </a:dk1>
        <a:lt1>
          <a:srgbClr val="FFFFFF"/>
        </a:lt1>
        <a:dk2>
          <a:srgbClr val="515F7B"/>
        </a:dk2>
        <a:lt2>
          <a:srgbClr val="808080"/>
        </a:lt2>
        <a:accent1>
          <a:srgbClr val="9FCAD3"/>
        </a:accent1>
        <a:accent2>
          <a:srgbClr val="C0C0C0"/>
        </a:accent2>
        <a:accent3>
          <a:srgbClr val="FFFFFF"/>
        </a:accent3>
        <a:accent4>
          <a:srgbClr val="000000"/>
        </a:accent4>
        <a:accent5>
          <a:srgbClr val="CDE1E6"/>
        </a:accent5>
        <a:accent6>
          <a:srgbClr val="AEAEAE"/>
        </a:accent6>
        <a:hlink>
          <a:srgbClr val="91AFBF"/>
        </a:hlink>
        <a:folHlink>
          <a:srgbClr val="ECEAA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Палитра 5">
        <a:dk1>
          <a:srgbClr val="000000"/>
        </a:dk1>
        <a:lt1>
          <a:srgbClr val="FFFFFF"/>
        </a:lt1>
        <a:dk2>
          <a:srgbClr val="000066"/>
        </a:dk2>
        <a:lt2>
          <a:srgbClr val="333333"/>
        </a:lt2>
        <a:accent1>
          <a:srgbClr val="C4709A"/>
        </a:accent1>
        <a:accent2>
          <a:srgbClr val="4B4EB5"/>
        </a:accent2>
        <a:accent3>
          <a:srgbClr val="FFFFFF"/>
        </a:accent3>
        <a:accent4>
          <a:srgbClr val="000000"/>
        </a:accent4>
        <a:accent5>
          <a:srgbClr val="DEBBCA"/>
        </a:accent5>
        <a:accent6>
          <a:srgbClr val="4346A4"/>
        </a:accent6>
        <a:hlink>
          <a:srgbClr val="C481CF"/>
        </a:hlink>
        <a:folHlink>
          <a:srgbClr val="76B74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Палитра 6">
        <a:dk1>
          <a:srgbClr val="000000"/>
        </a:dk1>
        <a:lt1>
          <a:srgbClr val="FFFFFF"/>
        </a:lt1>
        <a:dk2>
          <a:srgbClr val="6A4076"/>
        </a:dk2>
        <a:lt2>
          <a:srgbClr val="969696"/>
        </a:lt2>
        <a:accent1>
          <a:srgbClr val="DBA9C2"/>
        </a:accent1>
        <a:accent2>
          <a:srgbClr val="E1BF91"/>
        </a:accent2>
        <a:accent3>
          <a:srgbClr val="FFFFFF"/>
        </a:accent3>
        <a:accent4>
          <a:srgbClr val="000000"/>
        </a:accent4>
        <a:accent5>
          <a:srgbClr val="EAD1DD"/>
        </a:accent5>
        <a:accent6>
          <a:srgbClr val="CCAD83"/>
        </a:accent6>
        <a:hlink>
          <a:srgbClr val="B3CE82"/>
        </a:hlink>
        <a:folHlink>
          <a:srgbClr val="B8AD48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r="http://schemas.openxmlformats.org/officeDocument/2006/relationships" xmlns:a="http://schemas.openxmlformats.org/drawingml/2006/main" name="Тема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Стандартная">
      <a:maj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</a:theme>
</file>

<file path=docProps/app.xml><?xml version="1.0" encoding="utf-8"?>
<Properties xmlns:vt="http://schemas.openxmlformats.org/officeDocument/2006/docPropsVTypes" xmlns="http://schemas.openxmlformats.org/officeDocument/2006/extended-properties">
  <Manager>lusana.ru</Manager>
  <Company>*</Company>
  <PresentationFormat>On-screen Show (4:3)</PresentationFormat>
  <Paragraphs>467</Paragraphs>
  <Slides>86</Slides>
  <Notes>2</Notes>
  <TotalTime>137</TotalTime>
  <HiddenSlides>0</HiddenSlides>
  <MMClips>0</MMClips>
  <ScaleCrop>0</ScaleCrop>
  <HeadingPairs>
    <vt:vector baseType="variant" size="6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86</vt:i4>
      </vt:variant>
    </vt:vector>
  </HeadingPairs>
  <TitlesOfParts>
    <vt:vector baseType="lpstr" size="94">
      <vt:lpstr>Arial</vt:lpstr>
      <vt:lpstr>Tahoma</vt:lpstr>
      <vt:lpstr>Wingdings</vt:lpstr>
      <vt:lpstr>Consolas</vt:lpstr>
      <vt:lpstr>Calibri</vt:lpstr>
      <vt:lpstr>Times New Roman</vt:lpstr>
      <vt:lpstr>Corbel</vt:lpstr>
      <vt:lpstr>Палитра</vt:lpstr>
      <vt:lpstr>Проектная и исследовательская деятельность школьников в контексте ФГОС общего образования</vt:lpstr>
      <vt:lpstr>PowerPoint Presentation</vt:lpstr>
      <vt:lpstr>Ключевая компетентность</vt:lpstr>
      <vt:lpstr>Метапредметные результаты</vt:lpstr>
      <vt:lpstr>Метапредметные результаты</vt:lpstr>
      <vt:lpstr>Стратегические технологии СДП</vt:lpstr>
      <vt:lpstr>ОБРАЗОВАТЕЛЬНЫЕ ТЕХНОЛОГИИ </vt:lpstr>
      <vt:lpstr>ОБРАЗОВАТЕЛЬНЫЕ ТЕХНОЛОГИИ </vt:lpstr>
      <vt:lpstr>PowerPoint Presentation</vt:lpstr>
      <vt:lpstr>Что такое проект?</vt:lpstr>
      <vt:lpstr>Что такое учебный проект?</vt:lpstr>
      <vt:lpstr>Цели проектной деятельности</vt:lpstr>
      <vt:lpstr>Цели проектной деятельности</vt:lpstr>
      <vt:lpstr>Цели проектной деятельности</vt:lpstr>
      <vt:lpstr>Цели проектной деятельности</vt:lpstr>
      <vt:lpstr>Задачи проектной деятельности</vt:lpstr>
      <vt:lpstr>Принципы организации проектной деятельности</vt:lpstr>
      <vt:lpstr>Требования к проекту (6«П»)</vt:lpstr>
      <vt:lpstr>Формулировка темы проекта</vt:lpstr>
      <vt:lpstr>Практикум №1</vt:lpstr>
      <vt:lpstr>Проектный продукт</vt:lpstr>
      <vt:lpstr>Проектный продукт</vt:lpstr>
      <vt:lpstr>Проектный продукт</vt:lpstr>
      <vt:lpstr>Проектный продукт</vt:lpstr>
      <vt:lpstr>Проектный продукт</vt:lpstr>
      <vt:lpstr>Типы проектов</vt:lpstr>
      <vt:lpstr>Типы проектовпо виду деятельности</vt:lpstr>
      <vt:lpstr>Этапы проектной деятельности</vt:lpstr>
      <vt:lpstr> Этапы проектной деятельности</vt:lpstr>
      <vt:lpstr>Этап 1. Подготовительный </vt:lpstr>
      <vt:lpstr>«Мозговой штурм»</vt:lpstr>
      <vt:lpstr>Этап 1. Подготовительный </vt:lpstr>
      <vt:lpstr>Этап 2. Планирование</vt:lpstr>
      <vt:lpstr>Этап 2. Планирование</vt:lpstr>
      <vt:lpstr>Этап 2. Планирование</vt:lpstr>
      <vt:lpstr>Лист планирования</vt:lpstr>
      <vt:lpstr>Этап 3. Реализация проекта</vt:lpstr>
      <vt:lpstr>Роль учителя</vt:lpstr>
      <vt:lpstr>Этап 4. Презентация проекта</vt:lpstr>
      <vt:lpstr>Устное сообщение</vt:lpstr>
      <vt:lpstr>Публичная защита проекта</vt:lpstr>
      <vt:lpstr>Технология организации работы над проектом</vt:lpstr>
      <vt:lpstr>ЭТО НЕ СИНОНИМЫ!!!</vt:lpstr>
      <vt:lpstr>Итоговый проект за курс основной школы</vt:lpstr>
      <vt:lpstr>Итоговый проект за курс основной школы</vt:lpstr>
      <vt:lpstr>Итоговый проект за курс основной школы</vt:lpstr>
      <vt:lpstr>Оценочный лист (вариант)</vt:lpstr>
      <vt:lpstr>Критерии оценивания проекта(по М.А.Ступницкой)</vt:lpstr>
      <vt:lpstr>Критерии оценивания проекта(по М.А. Ступницкой)</vt:lpstr>
      <vt:lpstr>Критерии оценивания проекта(по М.А. Ступницкой)</vt:lpstr>
      <vt:lpstr>Критерии оценивания проекта(по М.А. Ступницкой)</vt:lpstr>
      <vt:lpstr>Критерии оценивания проекта(по М.А. Ступницкой)</vt:lpstr>
      <vt:lpstr>Критерии оценивания проекта(по М.А. Ступницкой)</vt:lpstr>
      <vt:lpstr>Критерии оценивания проекта(по М.А. Ступницкой)</vt:lpstr>
      <vt:lpstr>Программа Intel «Обучение для будущего» www.intel.ru</vt:lpstr>
      <vt:lpstr>Этап 5. Осмысление и оценка проекта</vt:lpstr>
      <vt:lpstr>Портфолио проекта</vt:lpstr>
      <vt:lpstr>Паспорт проекта</vt:lpstr>
      <vt:lpstr>Практикум №2</vt:lpstr>
      <vt:lpstr>В чем отличие?</vt:lpstr>
      <vt:lpstr>PowerPoint Presentation</vt:lpstr>
      <vt:lpstr>  Проект ?«Портрет одного слова»</vt:lpstr>
      <vt:lpstr>Планирование</vt:lpstr>
      <vt:lpstr>PowerPoint Presentation</vt:lpstr>
      <vt:lpstr>Реализация проекта</vt:lpstr>
      <vt:lpstr>Презентация</vt:lpstr>
      <vt:lpstr>Осмысление и оценка</vt:lpstr>
      <vt:lpstr>Игровой проект «Фразеология- это здорово!»</vt:lpstr>
      <vt:lpstr>Конкурс «Портреты»</vt:lpstr>
      <vt:lpstr>Конкурс «Портреты»</vt:lpstr>
      <vt:lpstr>Конкурс «Портреты»</vt:lpstr>
      <vt:lpstr>  Nickname</vt:lpstr>
      <vt:lpstr>PowerPoint Presentation</vt:lpstr>
      <vt:lpstr>Советы по выбору никнеймов</vt:lpstr>
      <vt:lpstr>(ТИП??)Проект «Я помню, я горжусь!»</vt:lpstr>
      <vt:lpstr>Паспорт проекта</vt:lpstr>
      <vt:lpstr>Паспорт проекта</vt:lpstr>
      <vt:lpstr>Планирование работы</vt:lpstr>
      <vt:lpstr>Реализация проекта</vt:lpstr>
      <vt:lpstr>Презентация (представление) проекта</vt:lpstr>
      <vt:lpstr>Осмысление и оценка проекта</vt:lpstr>
      <vt:lpstr>Образовательные проекты в дошкольном образовании</vt:lpstr>
      <vt:lpstr>Основные виды деятельности  младшего школьника (ФГОС НОО)</vt:lpstr>
      <vt:lpstr>Основные виды деятельности  подростков(ФГОС ООО)</vt:lpstr>
      <vt:lpstr>Основные виды деятельности  старших школьников (ФГОС С(П)ОО)</vt:lpstr>
      <vt:lpstr>PowerPoint Presentation</vt:lpstr>
    </vt:vector>
  </TitlesOfParts>
  <LinksUpToDate>0</LinksUpToDate>
  <SharedDoc>0</SharedDoc>
  <HyperlinksChanged>0</HyperlinksChanged>
  <Application>Aspose.Slides for .NET</Application>
  <AppVersion>19.1100</AppVersion>
</Properties>
</file>

<file path=docProps/core.xml><?xml version="1.0" encoding="utf-8"?>
<cp:coreProperties xmlns:dc="http://purl.org/dc/elements/1.1/" xmlns:dcterms="http://purl.org/dc/terms/" xmlns:dcmitype="http://purl.org/dc/dcmitype/" xmlns:xsi="http://www.w3.org/2001/XMLSchema-instance" xmlns:cp="http://schemas.openxmlformats.org/package/2006/metadata/core-properties">
  <dc:title>lusana.ru</dc:title>
  <dc:creator>lusana.ru</dc:creator>
  <dc:description>lusana.ru</dc:description>
  <cp:lastModifiedBy>Админ</cp:lastModifiedBy>
  <cp:revision>9</cp:revision>
  <dcterms:created xsi:type="dcterms:W3CDTF">2014-04-23T09:32:52Z</dcterms:created>
  <dcterms:modified xsi:type="dcterms:W3CDTF">2020-10-01T17:31:44Z</dcterms:modified>
  <dc:subject>lusana.ru</dc:subject>
</cp:coreProperties>
</file>