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b2d206e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b2d206e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b2d206ed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b2d206ed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b2d206ed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b2d206ed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b2d206ed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b2d206ed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b2d206ed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b2d206ed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%D0%A1%D0%93%D0%A3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ah.wikipedia.org/wiki/%D2%AE%D0%B3%D2%AF%D0%BB%D1%8D%D1%8D%D1%8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ah.wikipedia.org/wiki/%D0%98%D0%BA%D0%BA%D0%B8%D1%81_%D0%9A%D2%AF%D2%AF%D0%BB%D1%8D%D1%82" TargetMode="External"/><Relationship Id="rId5" Type="http://schemas.openxmlformats.org/officeDocument/2006/relationships/hyperlink" Target="https://sah.wikipedia.org/wiki/%D0%91%D2%AF%D0%BB%D2%AF%D2%AF_%D1%83%D0%BB%D1%83%D1%83%D2%BB%D0%B0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sah.wikipedia.org/wiki/1973" TargetMode="External"/><Relationship Id="rId9" Type="http://schemas.openxmlformats.org/officeDocument/2006/relationships/hyperlink" Target="https://sah.wikipedia.org/wiki/%D0%9E%D2%BB%D1%83%D0%BE%D1%80_(%D1%85%D0%BE%D2%BB%D0%BE%D0%BE%D0%BD_%D1%85%D0%BE%D0%BC%D1%83%D1%83%D1%80%D1%83%D0%BD%D0%BD%D1%8C%D1%83%D0%B3%D0%B0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75" y="326075"/>
            <a:ext cx="3226775" cy="4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673925" y="0"/>
            <a:ext cx="5170200" cy="50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615718" y="259307"/>
            <a:ext cx="5378157" cy="40626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Маисов Семен Семенович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1973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Бүлүү улууһун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Күүлэтигэр төрөөбүтэ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1990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Үгүлээт орто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оскуолатын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К.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Аммосов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аатынан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Саха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филологиятын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төрүт культуратын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факультетын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салаатын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кэтэхтэн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үөрэнэн бүтэрбитэ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бастакы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бэчээттэммит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Кэскил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хаһыакка тахсыбыт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 саас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2008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суруйааччылар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республикатааҕы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16-с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сүбэ мунньахтарын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кыттыылааҕа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2009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балаҕан ыйын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2-4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күннэригэр Дьокуускай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куоракка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Бэчээт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тиэргэнэ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2009”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алтыс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регионнар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ардыларынааҕы быыстапка-дьаарбаҥкаҕа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кэпсиир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…”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“Дебют”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номинацияҕа кыайан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бастакы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степэннээх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дипломунан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кыһыл көмүс мэтээлинэн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наҕараадаламмыта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90250" y="232012"/>
            <a:ext cx="8563500" cy="49114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сылга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Ийэм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кэпсиир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…”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арамаан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кинигэтэ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оттон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2010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сылга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иккис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кинигэтэ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 А.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Новгородов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аатынан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кыһатыгар бэчээттэммиттэрэ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2011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сылга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ааҕааччылар көрдөһүүлэринэн арамаан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кинигэтэ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Дьокуускай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куоракка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эбии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тахсыбыта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2012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сылга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арамаан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үһүс кинигэтэ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2013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сылга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төрдүс кинигэтэ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туспа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кинигэнэн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кыһатыгар бэчээттэммиттэрэ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Ийэм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кэпсиир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…”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арамаан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түөрт кинигэтэ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Чолбон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уус-уран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общественнай-политическай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сурунаалга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биэс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толору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бэчээттэммитэ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сылтан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Суруйааччыларын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сойууһун чилиэнэ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сылга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Саха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Республикатын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Президенигэр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политикатын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Сэбиэтин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бэрэссэдээтэлэ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Ф. В.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Габышева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Саха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Республикатын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 А.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Новгородов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аатынан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кыһатын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директора А. В. Егоров – “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Саамай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ааҕыллар кинигэ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ааптара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бириэмийэлэрин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туппутум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сылга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“Россия-Якутия: 380 лет”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Саха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Республикатын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президенин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бэлиэтинэн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наҕараадаламмыта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сайыныгар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епископ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Еаков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Домской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аатынан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“За чистоту слова и образа”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епархиальнай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бириэмийэ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лауреата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буолбута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7546" y="181484"/>
            <a:ext cx="8516203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“Үрүҥ өҥ” хоһооннорун хомуурунньуга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“Оһуор” кассетаҕа киирэн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бэчээттэнэн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ыытыллыбыт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Республикатааҕы учууталлар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форумнарыгар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Уйулҕа иэйиитин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хамсатан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салоҥҥа сүрэхтэммитэ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түмүгэр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сэһэннэр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кэпсээннэр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 хомуурунньуга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бэчээттэнэн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тахсыбыта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Арамаан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хоһоонугар, тутулугар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үрдүк үөрэх кыһатыгар, саха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салаатыгар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дипломнай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үлэлэр сурулланнар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туйгуннук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көмүскэннилэр.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кэпсиир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…”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библиотека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чэрчитинэн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ыытыллыбыт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Ааҕыыны өйөөһүн 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сайыннарыы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концепциятыгар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2013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киирбит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Сүүс суруйааччы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сахалыы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бастыҥ айымньыларын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испииһэгэр киирбитэ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Уонча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сыралаах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үлэм түмүгэ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кэпсиир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…”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арамаан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аныгы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ирдэбилгэ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сөп түбэһэр үөрэх кинигэтигэр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(ФГОС),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оскуола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учебнигар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хрестоматияҕа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бүтүн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үрдүнэн үөрэтиллэр буолбута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улахан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ситиһиим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Билигин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Бүлүү улууһугар, Үгүлээт орто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оскуолатыгар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педагог-библиотекарынан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үлэнэн үлүһүйэн үлэлиир.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3460175" y="240475"/>
            <a:ext cx="5517600" cy="4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2418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336878" y="225188"/>
            <a:ext cx="5431809" cy="3693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973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Бүлүү улууһун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Иккис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Күүлэт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нэһилиэгэр төрөөбүтэ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1990 с. —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Үгүлээт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орто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оскуолатын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бүтэрбитэ.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2004 с. —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СГУ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салаатын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кэтэхтэн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үөрэнэн бүтэрбитэ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Учууталлаабыта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билигин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нэһилиэк библиотекатын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үлэһитэ.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«Оһуор» кассетнай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хомуурунньукка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ааттаах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дьоҕус кинигэтэ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2009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тахсыбыта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кэпсиир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—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Бичик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2010. — Ч. 3. — 2012. — 384 с.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Тымныы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Күһүҥҥү түүн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ВС3 (2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99845" y="3987265"/>
            <a:ext cx="867690" cy="9815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49420" y="4087504"/>
            <a:ext cx="3289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«ХОК»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им.Амма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1837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3171" y="152400"/>
            <a:ext cx="304535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0927" y="152400"/>
            <a:ext cx="2770673" cy="479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300" y="856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597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512</Words>
  <PresentationFormat>Экран (16:9)</PresentationFormat>
  <Paragraphs>25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</cp:revision>
  <dcterms:modified xsi:type="dcterms:W3CDTF">2024-01-28T12:10:18Z</dcterms:modified>
</cp:coreProperties>
</file>