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ef81d6b9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ef81d6b9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ef81d6b9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ef81d6b9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ef81d6b9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ef81d6b9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ef81d6b9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ef81d6b9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ef81d6b94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ef81d6b94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9DAF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sah.wikipedia.org/wiki/%D0%98%D1%87%D1%87%D0%B8%D0%BB%D1%8D%D1%80" TargetMode="External"/><Relationship Id="rId4" Type="http://schemas.openxmlformats.org/officeDocument/2006/relationships/hyperlink" Target="https://sah.wikipedia.org/w/index.php?title=%D0%90%D0%B9%D1%8B%D1%8B%D0%BB%D0%B0%D1%80&amp;action=edit&amp;redlink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425" y="143900"/>
            <a:ext cx="3641775" cy="48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60725" y="440875"/>
            <a:ext cx="3994800" cy="46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307126"/>
            <a:ext cx="498143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Алгыс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дьоҥҥо үтүөнү баҕаран, олох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араас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түбэлтэлэригэр, көстүүлэригэр үтүө түмүгү көрдөһөн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айыыларга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иччилэргэ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сүгүгүйэн, махтанан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Былыргы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итэҕэл быһыытынан, киһиэхэ хараҥа күүстэри үтэйэр, ыарыыны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эмтиир-домнуур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кыахтаах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аптаах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205850"/>
            <a:ext cx="72580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40875" y="681250"/>
            <a:ext cx="8416500" cy="4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Сахалар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былыр-былыргыттан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алгыс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тылларын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тутталлар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Биирдиилээн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дьоҥҥо туһаайан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бэйэлэригэр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анаан-минээн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этэллэр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эбэтэр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улуу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ыһыахтарга сүүһүнэн киһиэхэ анаан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дьон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санааларын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кыайыылаах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үлэҕэ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ситиһиигэ салайаллар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Кимиэхэ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туохха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эмэ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үтүөнү, ситиһиини баҕарыы; ону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этэр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тыллар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алгыс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тыллара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эбиттэр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Саха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дьоно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алгыс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көмөтүнэн бэйэлэрин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санааларын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көтөҕөр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күүһүрдүнэр ньымалара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православнай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таҥара туттар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ньыматынааҕар атын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ураты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уратыта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алгыс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тыллара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киһи бэйэтин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санаатыгар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дьайан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киһи бэйэтин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санаатын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көтөҕөргө, күүһүрдэргэ аналланарыгар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саһан сылдьар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Алгыс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тыллара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киһи бэйэтин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санаатын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көтөҕөргө, күүһүрдэргэ аналланар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буоланнар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«Ситиһиилэн, кыаҕыҥ эбилиннин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санааҥ көтөҕүлүннүн, күүскэр күүс киирдин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ыҥырар, батыһыннарар тылларынан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доҕуһуолланаллар.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Алгыс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тыллара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киһиэхэ бэйэтин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күүһүгэр-кыаҕыгар эбии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күүстээх, үчүгэйгэ ыҥырар санаалары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үөскэтэллэр.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1800" b="1">
              <a:solidFill>
                <a:srgbClr val="0070C0"/>
              </a:solidFill>
              <a:highlight>
                <a:srgbClr val="FFFFFF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293925" y="213750"/>
            <a:ext cx="8550000" cy="48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9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55988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Алгыс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тылынан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этиллэр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күүстээҕэ барыта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тыл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күүһүнэн бэриллэр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Алгыс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күүһэ киһи саныыр-санаатын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салайан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ылыммыт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сыалыгар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түмэн, кыайыыны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ситиһэригэр кыаҕын элбэтэр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олоҕор саныыр-санаата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ханнык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оруолу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ыларын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былыргы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сахалар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үчүгэйдик билэллэрин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алгыс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этиитин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киэҥник туһанар эбиттэрэ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быһаарар.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Алгыс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санаатын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көтөҕөр, күүркэтэр, күүһүгэр күүс эбэр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дьайыытын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туһаныы олоххо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элбэх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кыайыылары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ситиһиигэ туһалыыр.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Үтүөҕэ баҕарыы алгыһынан бэриллэн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өйүгэр-санаатыгар киирэн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иҥэн, соннук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үчүгэй санаалары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үөскэтэр.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Саха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Алгыс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баһа сыалаах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мээнэҕэ эппэттэр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Үчүгэйи баҕарыы үксүгэр туолар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бары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бэйэ-бэйэлэригэр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үчүгэйи баҕардахтарына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үтүө быһыы үксүүр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үчүгэйи баҕардахтарына, эйиэхэ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үчүгэй буолуо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сахалар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үөрэхтэрэ этэр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Алгыс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көмөтүнэн үчүгэй быһыы үксүүр, кыайыы-хотуу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ситиһии эбиллэр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кыахтаах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2418125" y="156949"/>
            <a:ext cx="3486900" cy="614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Ортоку олук алгыһа</a:t>
            </a:r>
            <a:endParaRPr sz="2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311700" y="716507"/>
            <a:ext cx="3999900" cy="4346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Аныгылыы албастаах сахха</a:t>
            </a:r>
            <a:endParaRPr sz="16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Айхалы тардыhан</a:t>
            </a:r>
            <a:endParaRPr sz="16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50" b="1" dirty="0" smtClean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Алҕаатаҕым </a:t>
            </a:r>
            <a:r>
              <a:rPr lang="ru" sz="16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буоллун,</a:t>
            </a:r>
            <a:endParaRPr sz="16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50" b="1" dirty="0" smtClean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Саҥа </a:t>
            </a:r>
            <a:r>
              <a:rPr lang="ru" sz="16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ыччаппын.</a:t>
            </a:r>
            <a:endParaRPr sz="16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590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Субу </a:t>
            </a:r>
            <a:r>
              <a:rPr lang="ru" sz="1650" b="1" dirty="0" smtClean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кубулҕаттаах </a:t>
            </a:r>
            <a:r>
              <a:rPr lang="ru" sz="1650" b="1" dirty="0" smtClean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ү</a:t>
            </a:r>
            <a:r>
              <a:rPr lang="ru" sz="1650" b="1" dirty="0" smtClean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йэҕэ</a:t>
            </a:r>
            <a:endParaRPr sz="16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590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Уруйу тосхойон</a:t>
            </a:r>
            <a:endParaRPr sz="16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590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50" b="1" dirty="0" smtClean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Туойдаҕым </a:t>
            </a:r>
            <a:r>
              <a:rPr lang="ru" sz="16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буоллун,</a:t>
            </a:r>
            <a:endParaRPr sz="16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590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50" b="1" dirty="0" smtClean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Оҕолоох-доҕорбор</a:t>
            </a:r>
            <a:r>
              <a:rPr lang="ru" sz="16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16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Түскэ сүбэлиибин</a:t>
            </a:r>
            <a:endParaRPr sz="16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Томторго соргулуубун!</a:t>
            </a:r>
            <a:endParaRPr sz="16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500"/>
              </a:spcBef>
              <a:spcAft>
                <a:spcPts val="1600"/>
              </a:spcAft>
              <a:buNone/>
            </a:pPr>
            <a:endParaRPr sz="21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2"/>
          </p:nvPr>
        </p:nvSpPr>
        <p:spPr>
          <a:xfrm>
            <a:off x="4832400" y="661916"/>
            <a:ext cx="3999900" cy="4561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1590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Нуучча ньургунун кытта</a:t>
            </a:r>
            <a:endParaRPr sz="15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590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Туруулаhар </a:t>
            </a:r>
            <a:r>
              <a:rPr lang="ru" sz="1550" b="1" dirty="0" smtClean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доҕор </a:t>
            </a:r>
            <a:r>
              <a:rPr lang="ru" sz="15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буол,</a:t>
            </a:r>
            <a:endParaRPr sz="15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Саха талыытын кытта</a:t>
            </a:r>
            <a:endParaRPr sz="15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Самдайдаhар буол.</a:t>
            </a:r>
            <a:endParaRPr sz="15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590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Үрдук үөрэхтээхтэри кытта</a:t>
            </a:r>
            <a:endParaRPr sz="15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590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Өйөнсөн үөскээ,</a:t>
            </a:r>
            <a:endParaRPr sz="15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Бэрт мэйиилээхтэри кытта</a:t>
            </a:r>
            <a:endParaRPr sz="15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Тэңнэhэн сэргэстэс.</a:t>
            </a:r>
            <a:endParaRPr sz="15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590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Албастаах санаалаах</a:t>
            </a:r>
            <a:endParaRPr sz="15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590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Алыс хаайбатын,</a:t>
            </a:r>
            <a:endParaRPr sz="15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 b="1" dirty="0" smtClean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Кубулҕаттаах </a:t>
            </a:r>
            <a:r>
              <a:rPr lang="ru" sz="15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толкуйдаах</a:t>
            </a:r>
            <a:endParaRPr sz="15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Олус хотуппатын.</a:t>
            </a:r>
            <a:endParaRPr sz="1550" b="1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500"/>
              </a:spcBef>
              <a:spcAft>
                <a:spcPts val="1600"/>
              </a:spcAft>
              <a:buNone/>
            </a:pPr>
            <a:endParaRPr sz="1500"/>
          </a:p>
        </p:txBody>
      </p:sp>
      <p:pic>
        <p:nvPicPr>
          <p:cNvPr id="5" name="Рисунок 4" descr="C:\ФОТКИ, семья\Портреты КВС\ВС3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522" y="4462817"/>
            <a:ext cx="641588" cy="54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3110" y="4415051"/>
            <a:ext cx="27227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PresentationFormat>Экран (16:9)</PresentationFormat>
  <Paragraphs>32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Simple Light</vt:lpstr>
      <vt:lpstr>Слайд 1</vt:lpstr>
      <vt:lpstr>Слайд 2</vt:lpstr>
      <vt:lpstr>Слайд 3</vt:lpstr>
      <vt:lpstr>Слайд 4</vt:lpstr>
      <vt:lpstr>Ортоку олук алгыһа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3</cp:revision>
  <dcterms:modified xsi:type="dcterms:W3CDTF">2021-12-12T07:43:33Z</dcterms:modified>
</cp:coreProperties>
</file>