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04a4611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04a46111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04a46111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04a46111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04a46111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04a46111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04a46111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04a46111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04a46111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04a46111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4a46111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04a46111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4a46111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4a46111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90579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Дьоруой -</a:t>
            </a:r>
            <a:r>
              <a:rPr lang="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бэйэни харыстаммакка, эр санаа, хорсун быһыы, килбиэннээх үлэ үтүө холобурун көрдөрөн албан аатырбыт киһи.</a:t>
            </a:r>
            <a:endParaRPr sz="2200"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	     </a:t>
            </a:r>
            <a:endParaRPr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1000"/>
            <a:ext cx="5186800" cy="38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300" y="1101000"/>
            <a:ext cx="2537327" cy="38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75" y="152400"/>
            <a:ext cx="324334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147" y="152400"/>
            <a:ext cx="39249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50" y="136325"/>
            <a:ext cx="354994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l="40954" t="12671"/>
          <a:stretch/>
        </p:blipFill>
        <p:spPr>
          <a:xfrm>
            <a:off x="4572000" y="168487"/>
            <a:ext cx="3549949" cy="480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97" y="206991"/>
            <a:ext cx="644624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5499" y="2987211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564572" y="3937379"/>
            <a:ext cx="2415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0"/>
            <a:ext cx="9004500" cy="5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Киһи үтүөтэ </a:t>
            </a:r>
            <a:r>
              <a:rPr lang="ru" sz="1800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500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5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Баай-дуол, үп-харчы сүүс сыл түмүллэр, үс сыл сөллөр, оттон үтүө аат – үйэлэр тухары өлбөт-сүппэт күндү кылаат</a:t>
            </a:r>
            <a:r>
              <a:rPr lang="ru" sz="1850" b="1" dirty="0" smtClean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5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5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Норуот өйдөбүлүгэр киһи аатыттан, үтүө сураҕыттан ордук күндү, өлбөт-сүппэт уһун үйэлээх туох да суох.</a:t>
            </a: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5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5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 биирдэ куһаҕаны оҥорбута сааһыҥ тухары санааҕын, сүрэххин дьэбин курдук сии сылдьыах быһыылаах. Ыраас суобас эбит, быһыыта, саамай сынньалаҥ сыттык.</a:t>
            </a: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5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5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 дьонун туһугар дириҥ бэриниилээх санаалаах, төлөннөөх итии иэйиилээх киһи – ол буолуохтаах саамай күүстээх, саамай баай, саамай көҥүл киһи!</a:t>
            </a: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50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50" b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Дьиҥ үтүө киһини “дьон киһитэ” диэччилэр. Бу бастыҥ аттестат! Дьоһун-мааны дьон киһитэ буолуҥ! </a:t>
            </a:r>
            <a:r>
              <a:rPr lang="ru" sz="1850" b="1" i="1" dirty="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Суорун Омоллоон</a:t>
            </a:r>
            <a:endParaRPr sz="1850" b="1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53450" y="320625"/>
            <a:ext cx="8897400" cy="4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 дьон туһугар үлэлээн-хамнаан олорбут киһи суола-сураҕа сүтүөн сатаммат.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Үтүө, үчүгэй сураҕа суох сүтүөх, умнуллуох туһа суох.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Күн сиригэр төлөммөт иэс суох. </a:t>
            </a:r>
            <a:r>
              <a:rPr lang="ru" sz="22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Софрон Данилов</a:t>
            </a:r>
            <a:endParaRPr sz="22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 үтүө ааты алдьатар мөкү сурах тарҕанара дөбөҥ эрээри, ону төттөрү хомуйар ыраах буолуо. </a:t>
            </a:r>
            <a:r>
              <a:rPr lang="ru" sz="22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Николай Лугинов</a:t>
            </a:r>
            <a:endParaRPr sz="22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 өйүнэн-санаатынан эрэ улуу буолбат быһыылаах, сүрэҕинэн эмиэ улуу буолуон сөп эбит.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Үөрүнньэҥ киһи хайаан да амарах, аһыныгас буолар.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 санаабар, бастыҥ баай – дьон ытыктабыла, ыраас суобас.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9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2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Суобас диэн киһиэхэ тыынар салгынын тэҥэ.</a:t>
            </a:r>
            <a:endParaRPr sz="22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213750" y="213750"/>
            <a:ext cx="8737500" cy="4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Уһулуччулаах дьоннор өлбөт-сүппэт үтүө дьыалаларынан…бар дьон өйүгэр тыыннаах сылдьаллар.</a:t>
            </a:r>
            <a:endParaRPr sz="21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Аан дойдуга туохтан да үчүгэй – эйэ, туохтан да куһаҕан – иҥсэ.</a:t>
            </a:r>
            <a:endParaRPr sz="21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Дьиҥ күүстээх уонна дьиҥ кэрэ хаһан да айдаана-дарбаана суох, сэмэй буолааччы.</a:t>
            </a:r>
            <a:endParaRPr sz="21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Киһини сааһын тухары махтаннарар үтүө-өҥө төһө харчыга турарынан буолбат, хаһан уонна хайдах оҥоһуллубутунан буолар.</a:t>
            </a:r>
            <a:endParaRPr sz="21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Суобас диэн сур соноҕос буолбатах эбээт, кини уларсыкка сылдьыбат.</a:t>
            </a:r>
            <a:endParaRPr sz="215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Үтүө киһи ылбычча да соҕуһу тупсара, киэргэтэ сылдьар идэлээх.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Амма Аччыгыйа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Үтүө киһи хаһаас кэриэтэ өрүү туһалах.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К.Д. Уткин – Нүһүлгэн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227125" y="213750"/>
            <a:ext cx="8724000" cy="4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Бэйэтэ үтүө киһи атын киһиэхэ бастаан үтүөнү оҥорор үгэстээх. Ол киһи, биллэн турар, эйиэхэ эмиэ оччолооҕу оҥоруо турдаҕа.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Б.Н. Попов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Ким баай дууһалаах –Ол бараммат баайдаах!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Леонид Попов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 туһугар олорор, киһи туһугар охсуһар, киниэхэ дьиҥнээхтик дьулуһар киһи барыны кыайар, ол иһигэр тус бэйэтигэр тосхойор эрэйи-муҥу, ыар сүтүгү тулуй арга дохсун күүһү булунар.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Амма Аччыгыйа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Килбиэн көмүс киртийбэт, 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киһи бэрдэ кэхтибэт.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15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Дьоҥҥо үтүөнү оҥоруу –</a:t>
            </a:r>
            <a:r>
              <a:rPr lang="ru" sz="2150" i="1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Дьоллоох буолары оҥостуу</a:t>
            </a:r>
            <a:endParaRPr sz="2150" i="1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PresentationFormat>Экран (16:9)</PresentationFormat>
  <Paragraphs>35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</cp:revision>
  <dcterms:modified xsi:type="dcterms:W3CDTF">2021-12-11T14:41:21Z</dcterms:modified>
</cp:coreProperties>
</file>