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01EC6-3A19-446B-B203-F78D00061BE0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AA341-B706-4D24-8E21-B914E74565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85729"/>
            <a:ext cx="85011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П.А.Ойуунускай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Улуу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Кудаҥса» айымньытыгар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Улуу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sah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уобараһа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AutoShape 4" descr="http://aartyk.ru/wp-content/uploads/2020/01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318" name="Picture 6" descr="Улуу Кудаҥса хараллыбыт сирэ ханна баарый?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714356"/>
            <a:ext cx="4572000" cy="257175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42844" y="3500438"/>
            <a:ext cx="8858312" cy="2062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Талааннаах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поэт, прозаик, драматург,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советскай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литературатын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төрүттээччи,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фольклорист,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норуотун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чулуу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уола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Платон Алексеевич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Ойуунускай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Куданса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айымньытын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1929 с.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суруйбута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сэhэн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суруллуутун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туhунан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автор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маннык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ахтар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Пётр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Вонифатиевич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Слепцов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миэхэ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бэлэхтээбит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суругуттан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суруйдум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киниэхэ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норуот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былыргы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кэпсээнин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бар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дьоҥҥо иhитиннэрбитигэр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бэрт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улахан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махталы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биэрэбин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Кэпсээннэ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 олорбут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бириэмэтигэр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былыргы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«патриархально-родовой строй»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алдьанан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эрэр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бириэмэтэ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буолуохтаах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 өлөөтүн кытта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ийэтин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ууhа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бытарыйан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тус-туспа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ыал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буолбуттар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3286124"/>
            <a:ext cx="8715436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патриархально-родовой строй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алдьаммытын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оччотооҕу баайдар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барылара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 олус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санаалаах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олус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күүстээх өйдөөх буолан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Бар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санаатын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иирдэн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өйүн күүрдэн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алдьанна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кинини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буруйдууллар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өттө хоодуот-хоhуун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өйдөөхтөрү Кудаҥса курдук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дьылҕаланыа</a:t>
            </a:r>
            <a:r>
              <a:rPr kumimoji="0" lang="sah-RU" sz="1600" b="1" i="0" u="none" strike="noStrike" cap="none" normalizeH="0" baseline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ҥ</a:t>
            </a: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куттууллар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Дьадаҥы өттө биhиги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ортобутугар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 курдук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олоҕу уларытар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өйдөөх киhи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баайдары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утары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саҥараллар эбит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 олорбут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бириэмэтэ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Пётр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Пиэрбэй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иннинээҕи бириэмэ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буолуохтаах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кэпсээн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оччотооҕу саха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олоҕун, кини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олоҕо хаhааҥҥыттан уларыйбытын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бэрт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үчүгэйдик көрдөрөр»,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Ойуунускай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Кудаҥса» айымньытын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айах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Куудунса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норуот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үһүйээнигэр олоҕуран суруйбутун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кэрэhэлиир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Улуу кудаҥса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2852"/>
            <a:ext cx="5461036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52629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суруллубут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сылыгар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,1929 с.,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Чолбон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сурунаалга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бэчээттэнэн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тахсыбыта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Кэлин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1958 с. , 1975 с.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Талыллыбыт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кинигэҕэ бэчээттэммитэ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Ойуунускай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сэhэҥҥэ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реализм, мифология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уонна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фантастика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сүүрээннэрин сөпкө таҥан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холбоон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уhулуччу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хаалларбыт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эбит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Билигин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аймньыттан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реалистическай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мифологическай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фантастическай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хартыыналары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булуохпут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иннигэр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суолталарын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быhаарыахпыт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Реализм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литература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сүрүн айар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ньымата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Реалист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суруйааччы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быhыыны-майгыны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айылҕаны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тугу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көрдөрөрүн барытын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дьиҥ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чахчы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баарынан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дьүhүннээн, олох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кырдьыгын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толору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уонна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арыйар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Мифология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норуот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үйэлэргэ муспут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муудараhа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грек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омуктан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төрүттээх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«миф»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уонна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«логос» 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үөрэх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өй-санаа диэн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тыллар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холбоспуттара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Былыргы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дьон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айылҕа кистэлэҥин, көстүбэт күүhүн, кыыл-көтөр, үөн-көйүүр, от-мас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киhи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сүөhү үөскээбит төрдүн-ууhун таайа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сатаан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уус-уран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образ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көмөтүнэн араас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мифтэри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таhаарбыт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Холобур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сахаларга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Дьыл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оҕуhа»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мифологическай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уобарас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Фантастика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киhи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туохха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баҕарарын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туохха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дьулуhарын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өй көмөтүнэн оҥорон көрөн бу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дьиҥнээх олоххо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образтаан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көрдөрүү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Фантастика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норуотун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тылынан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уус-уран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айымньытыгар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олус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күүскэ сайдыбыт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Саха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олоҥхотугар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остуоруйатыгар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фантастика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муҥура суох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Кудаҥса 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сүүрээни холбуур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усулуобунай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уобарас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Оттон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Кудаҥса» айымньы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саха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былыргы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олоҕун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итэҕэлин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муудараhын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баҕа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санаатын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арылхайдык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көрдөрөр.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Биһиги билигин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сүүрээни айымньыттан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булуохтаахпыт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85720" y="357166"/>
            <a:ext cx="8643998" cy="603242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сорудах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айымньыттан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реалистическай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хартыыналары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ааттаталааҥ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дакаастааҥ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мифологическай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хартыыналары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булабыт</a:t>
            </a:r>
            <a:r>
              <a:rPr lang="ru-RU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фантастическай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хартыыналары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булуҥ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Билигин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киhи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баhылык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быhыытынан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көннөрү Кудаҥса буолбакка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тоҕо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Кудаҥса буоларын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авторы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батыhа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дакаастыахпыт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Кудаҥса диэн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кимин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быhаар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Хайда</a:t>
            </a:r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ҕ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 Быһааран </a:t>
            </a:r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суруй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1.Киһи </a:t>
            </a:r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быһыытынан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2.Баһылык </a:t>
            </a:r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быһыытынан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3.Аҕа </a:t>
            </a:r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быһыытынан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4.Аҕа табаарыс </a:t>
            </a:r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быһыытынан</a:t>
            </a:r>
          </a:p>
          <a:p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ah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Кэргэн </a:t>
            </a:r>
            <a:r>
              <a:rPr lang="sah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быһыытынан</a:t>
            </a:r>
          </a:p>
          <a:p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Куданса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кимий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Кудаҥсаттан холобурдаан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өй уонна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санаа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тылларга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киhини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ойуулуур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быhаарыыта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Ити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Кудаҥса үтүө уонна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мөкү өрүттэрин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наардыахха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Айылҕаны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итэҕэли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утары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барар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сөп эбит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дуо?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түмүккэ кэллигит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сорудах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Ойуунускай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Кудаҥса уобараһынан ханнык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проблемалары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туруорбутуй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286248" y="571480"/>
            <a:ext cx="4643470" cy="50783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реалистическай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мифологическай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фантастическай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сүүрээннэри холбуур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усулуобунай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уобарас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символ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уобарас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 уобараhа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иирсээн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мөккүөр, охсуhуу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сэрии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символа.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Кудаҥса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патриархальнай-родовой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суулларын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саҕана олоро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сылдьыбыт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норуотун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туhугар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дьылҕаламмыт трагическай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герой.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өйүн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күүhүнэн, санаата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дохсунунан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бэйэтин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оҕолорун, олоҕун толук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ууран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дьонун-норуотун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быыhаары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айылҕаны, итэҕэли утары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барбыт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кырдьык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даҕаны, Улуу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киhи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эбит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4" descr="Улуу Куданса."/>
          <p:cNvPicPr>
            <a:picLocks noChangeAspect="1" noChangeArrowheads="1"/>
          </p:cNvPicPr>
          <p:nvPr/>
        </p:nvPicPr>
        <p:blipFill>
          <a:blip r:embed="rId2"/>
          <a:srcRect l="12500" r="14062"/>
          <a:stretch>
            <a:fillRect/>
          </a:stretch>
        </p:blipFill>
        <p:spPr bwMode="auto">
          <a:xfrm>
            <a:off x="142844" y="3357562"/>
            <a:ext cx="4071966" cy="3295476"/>
          </a:xfrm>
          <a:prstGeom prst="rect">
            <a:avLst/>
          </a:prstGeom>
          <a:noFill/>
        </p:spPr>
      </p:pic>
      <p:pic>
        <p:nvPicPr>
          <p:cNvPr id="18438" name="Picture 6" descr="Номох буолбут Улуу Кудаҥса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14290"/>
            <a:ext cx="2200275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57166"/>
            <a:ext cx="8143932" cy="50167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Түмүк уруок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П.А.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Ойуунускай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Кудаҥса» сэһэнэ.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Кудаҥса дойдута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Хаһан олорон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ааспытай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Кудаҥса үс хараҥа айыыта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Тоҕо оҥорбутай?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күүстээх санаалаах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хорсун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туһунан суруйбут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айымньылара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Кудаҥса хайдах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киһиний?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күүстээх санаалаах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хорсун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туһунан тоҕо суруйара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буолуой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Кудаҥса уонна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П.А.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Ойуунускай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олохторун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тэҥнээн көрдөххө, туох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уопсай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көстүү, түгэн баарый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lvl="0">
              <a:buFont typeface="Arial" pitchFamily="34" charset="0"/>
              <a:buChar char="•"/>
            </a:pPr>
            <a:r>
              <a:rPr lang="sah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Улуу дьон дьылҕата хайдаҕый? Тоҕо?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Суруллубут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кэмэ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(1929с.).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кэм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туһунан тугу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билэҕиний?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историческай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бириэмэҕэ суруйааччы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тоҕо Улуу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Кудаҥса туһунан суруйбута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буолуой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киһи сыыһа дьайыыта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охсуулаах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эбитий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285728"/>
            <a:ext cx="8572560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туһунан эн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санааҥ?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Революция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уонна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Кудаҥса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Туох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уопсай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көстүү баарый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Үчүгэй сыалы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ситиһээри  аньыыны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оҥорор сөп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дуо?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Билиҥҥи олоххо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түгэнтэн холобурдаа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 аньыыны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оҥорон, үчүгэйгэ тиийиэн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сөп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дуо?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сэһэҥҥэ Киһи уонна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Айылҕа проблемата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Санааҕын эт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 аймах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айылҕаны алдьатара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сокуонун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кэһэрэ туохха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тиэрдиэн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сөбүй?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Олохтон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холобурдаа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Баай-дьадаҥы, кулут-тойон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мөккүөрэ билигин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дуо?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Сэрии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өлөрсүү, хаан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тохтуута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сиэргэ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баппат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быһыы үчүгэйгэ тиэрдиэн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сөп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дуо?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 үчүгэйи куһаҕан ньыманан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аньыыны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оҥорон ситиһиэн сөп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дуо?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Түмүк санаа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1" descr="ВС3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786322"/>
            <a:ext cx="1285884" cy="145468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357554" y="5214950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«ХОК»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им.Амма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592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16</cp:revision>
  <dcterms:created xsi:type="dcterms:W3CDTF">2022-11-30T05:52:51Z</dcterms:created>
  <dcterms:modified xsi:type="dcterms:W3CDTF">2024-01-28T12:15:19Z</dcterms:modified>
</cp:coreProperties>
</file>