
<file path=[Content_Types].xml><?xml version="1.0" encoding="utf-8"?>
<Types xmlns="http://schemas.openxmlformats.org/package/2006/content-types">
  <Default Extension="aac" ContentType="audio/unknown"/>
  <Default Extension="png" ContentType="image/png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0" r:id="rId4"/>
    <p:sldId id="278" r:id="rId5"/>
    <p:sldId id="275" r:id="rId6"/>
    <p:sldId id="279" r:id="rId7"/>
    <p:sldId id="280" r:id="rId8"/>
    <p:sldId id="281" r:id="rId9"/>
    <p:sldId id="282" r:id="rId10"/>
    <p:sldId id="271" r:id="rId11"/>
    <p:sldId id="272" r:id="rId12"/>
    <p:sldId id="273" r:id="rId13"/>
    <p:sldId id="287" r:id="rId14"/>
    <p:sldId id="288" r:id="rId15"/>
    <p:sldId id="284" r:id="rId16"/>
    <p:sldId id="28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643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F857D6-3C0F-43DE-BA52-E6FE7F3764B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480ECB-2DAC-4869-A708-A918B887D748}">
      <dgm:prSet phldrT="[Текст]" custT="1"/>
      <dgm:spPr/>
      <dgm:t>
        <a:bodyPr/>
        <a:lstStyle/>
        <a:p>
          <a:pPr algn="ctr"/>
          <a:r>
            <a:rPr lang="ru-RU" sz="3600" dirty="0" err="1" smtClean="0">
              <a:solidFill>
                <a:schemeClr val="tx2">
                  <a:lumMod val="75000"/>
                </a:schemeClr>
              </a:solidFill>
            </a:rPr>
            <a:t>Уруокпут</a:t>
          </a:r>
          <a:r>
            <a:rPr lang="ru-RU" sz="3600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3600" dirty="0" err="1" smtClean="0">
              <a:solidFill>
                <a:schemeClr val="tx2">
                  <a:lumMod val="75000"/>
                </a:schemeClr>
              </a:solidFill>
            </a:rPr>
            <a:t>сыала-соруга</a:t>
          </a:r>
          <a:r>
            <a:rPr lang="ru-RU" sz="3600" dirty="0" smtClean="0">
              <a:solidFill>
                <a:schemeClr val="tx2">
                  <a:lumMod val="75000"/>
                </a:schemeClr>
              </a:solidFill>
            </a:rPr>
            <a:t>:</a:t>
          </a:r>
          <a:endParaRPr lang="ru-RU" sz="3600" dirty="0">
            <a:solidFill>
              <a:schemeClr val="tx2">
                <a:lumMod val="75000"/>
              </a:schemeClr>
            </a:solidFill>
          </a:endParaRPr>
        </a:p>
      </dgm:t>
    </dgm:pt>
    <dgm:pt modelId="{037A298E-8A0C-45B8-9CB3-DF2FDD25AE7D}" type="parTrans" cxnId="{D8975988-003F-455C-B3DD-5E1E4D56B03C}">
      <dgm:prSet/>
      <dgm:spPr/>
      <dgm:t>
        <a:bodyPr/>
        <a:lstStyle/>
        <a:p>
          <a:endParaRPr lang="ru-RU"/>
        </a:p>
      </dgm:t>
    </dgm:pt>
    <dgm:pt modelId="{8902DCB7-57D4-4675-9367-20FD28312A00}" type="sibTrans" cxnId="{D8975988-003F-455C-B3DD-5E1E4D56B03C}">
      <dgm:prSet/>
      <dgm:spPr/>
      <dgm:t>
        <a:bodyPr/>
        <a:lstStyle/>
        <a:p>
          <a:endParaRPr lang="ru-RU"/>
        </a:p>
      </dgm:t>
    </dgm:pt>
    <dgm:pt modelId="{3E0CD7D0-6190-431F-B950-E58B3092B601}">
      <dgm:prSet phldrT="[Текст]" custT="1"/>
      <dgm:spPr/>
      <dgm:t>
        <a:bodyPr/>
        <a:lstStyle/>
        <a:p>
          <a:pPr algn="ctr"/>
          <a:r>
            <a:rPr lang="ru-RU" sz="2400" dirty="0" err="1" smtClean="0">
              <a:solidFill>
                <a:schemeClr val="tx2"/>
              </a:solidFill>
            </a:rPr>
            <a:t>Сыала</a:t>
          </a:r>
          <a:r>
            <a:rPr lang="ru-RU" sz="2400" dirty="0" smtClean="0">
              <a:solidFill>
                <a:schemeClr val="tx2"/>
              </a:solidFill>
            </a:rPr>
            <a:t>: </a:t>
          </a:r>
          <a:r>
            <a:rPr lang="ru-RU" sz="2400" dirty="0" err="1" smtClean="0">
              <a:solidFill>
                <a:schemeClr val="tx2"/>
              </a:solidFill>
            </a:rPr>
            <a:t>Ситимнээх</a:t>
          </a:r>
          <a:r>
            <a:rPr lang="ru-RU" sz="2400" dirty="0" smtClean="0">
              <a:solidFill>
                <a:schemeClr val="tx2"/>
              </a:solidFill>
            </a:rPr>
            <a:t> </a:t>
          </a:r>
          <a:r>
            <a:rPr lang="ru-RU" sz="2400" dirty="0" err="1" smtClean="0">
              <a:solidFill>
                <a:schemeClr val="tx2"/>
              </a:solidFill>
            </a:rPr>
            <a:t>саҥаны</a:t>
          </a:r>
          <a:r>
            <a:rPr lang="ru-RU" sz="2400" dirty="0" smtClean="0">
              <a:solidFill>
                <a:schemeClr val="tx2"/>
              </a:solidFill>
            </a:rPr>
            <a:t> </a:t>
          </a:r>
          <a:r>
            <a:rPr lang="ru-RU" sz="2400" dirty="0" err="1" smtClean="0">
              <a:solidFill>
                <a:schemeClr val="tx2"/>
              </a:solidFill>
            </a:rPr>
            <a:t>сайыннарыы,тойоннооһуну</a:t>
          </a:r>
          <a:r>
            <a:rPr lang="ru-RU" sz="2400" dirty="0" smtClean="0">
              <a:solidFill>
                <a:schemeClr val="tx2"/>
              </a:solidFill>
            </a:rPr>
            <a:t> </a:t>
          </a:r>
          <a:r>
            <a:rPr lang="ru-RU" sz="2400" dirty="0" err="1" smtClean="0">
              <a:solidFill>
                <a:schemeClr val="tx2"/>
              </a:solidFill>
            </a:rPr>
            <a:t>чиҥэтэн</a:t>
          </a:r>
          <a:r>
            <a:rPr lang="ru-RU" sz="2400" dirty="0" smtClean="0">
              <a:solidFill>
                <a:schemeClr val="tx2"/>
              </a:solidFill>
            </a:rPr>
            <a:t> </a:t>
          </a:r>
          <a:r>
            <a:rPr lang="ru-RU" sz="2400" dirty="0" err="1" smtClean="0">
              <a:solidFill>
                <a:schemeClr val="tx2"/>
              </a:solidFill>
            </a:rPr>
            <a:t>өйдөтүү,саҥаны</a:t>
          </a:r>
          <a:r>
            <a:rPr lang="ru-RU" sz="2400" dirty="0" smtClean="0">
              <a:solidFill>
                <a:schemeClr val="tx2"/>
              </a:solidFill>
            </a:rPr>
            <a:t> </a:t>
          </a:r>
          <a:r>
            <a:rPr lang="ru-RU" sz="2400" dirty="0" err="1" smtClean="0">
              <a:solidFill>
                <a:schemeClr val="tx2"/>
              </a:solidFill>
            </a:rPr>
            <a:t>биллэрии</a:t>
          </a:r>
          <a:r>
            <a:rPr lang="ru-RU" sz="2400" dirty="0" smtClean="0">
              <a:solidFill>
                <a:schemeClr val="tx2"/>
              </a:solidFill>
            </a:rPr>
            <a:t> ,</a:t>
          </a:r>
          <a:r>
            <a:rPr lang="ru-RU" sz="2400" dirty="0" err="1" smtClean="0">
              <a:solidFill>
                <a:schemeClr val="tx2"/>
              </a:solidFill>
            </a:rPr>
            <a:t>ааҕыыга</a:t>
          </a:r>
          <a:r>
            <a:rPr lang="ru-RU" sz="2400" dirty="0" smtClean="0">
              <a:solidFill>
                <a:schemeClr val="tx2"/>
              </a:solidFill>
            </a:rPr>
            <a:t> </a:t>
          </a:r>
          <a:r>
            <a:rPr lang="ru-RU" sz="2400" dirty="0" err="1" smtClean="0">
              <a:solidFill>
                <a:schemeClr val="tx2"/>
              </a:solidFill>
            </a:rPr>
            <a:t>уһуйуу</a:t>
          </a:r>
          <a:r>
            <a:rPr lang="ru-RU" sz="2400" dirty="0" smtClean="0">
              <a:solidFill>
                <a:schemeClr val="tx2"/>
              </a:solidFill>
            </a:rPr>
            <a:t>.</a:t>
          </a:r>
          <a:endParaRPr lang="ru-RU" sz="2400" dirty="0">
            <a:solidFill>
              <a:schemeClr val="tx2"/>
            </a:solidFill>
          </a:endParaRPr>
        </a:p>
      </dgm:t>
    </dgm:pt>
    <dgm:pt modelId="{D6EE5EA3-E6E5-41B3-A70B-B97DF59AB3CF}" type="parTrans" cxnId="{D25826E1-3D3C-424F-A1CD-4A9936282D44}">
      <dgm:prSet/>
      <dgm:spPr/>
      <dgm:t>
        <a:bodyPr/>
        <a:lstStyle/>
        <a:p>
          <a:endParaRPr lang="ru-RU"/>
        </a:p>
      </dgm:t>
    </dgm:pt>
    <dgm:pt modelId="{5A3E1880-EC84-4489-BBF0-41A2E43CD1F0}" type="sibTrans" cxnId="{D25826E1-3D3C-424F-A1CD-4A9936282D44}">
      <dgm:prSet/>
      <dgm:spPr/>
      <dgm:t>
        <a:bodyPr/>
        <a:lstStyle/>
        <a:p>
          <a:endParaRPr lang="ru-RU"/>
        </a:p>
      </dgm:t>
    </dgm:pt>
    <dgm:pt modelId="{B279CFCE-F999-4CBE-8C23-EB78AB494391}">
      <dgm:prSet phldrT="[Текст]" custT="1"/>
      <dgm:spPr/>
      <dgm:t>
        <a:bodyPr/>
        <a:lstStyle/>
        <a:p>
          <a:pPr algn="ctr"/>
          <a:r>
            <a:rPr lang="ru-RU" sz="2400" dirty="0" err="1" smtClean="0">
              <a:solidFill>
                <a:schemeClr val="tx1"/>
              </a:solidFill>
            </a:rPr>
            <a:t>Соруга</a:t>
          </a:r>
          <a:r>
            <a:rPr lang="ru-RU" sz="2400" dirty="0" smtClean="0">
              <a:solidFill>
                <a:schemeClr val="tx1"/>
              </a:solidFill>
            </a:rPr>
            <a:t>: </a:t>
          </a:r>
          <a:r>
            <a:rPr lang="ru-RU" sz="2400" dirty="0" err="1" smtClean="0">
              <a:solidFill>
                <a:schemeClr val="tx1"/>
              </a:solidFill>
            </a:rPr>
            <a:t>Ситимнээх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са</a:t>
          </a:r>
          <a:r>
            <a:rPr lang="sah-RU" sz="2400" dirty="0" smtClean="0">
              <a:solidFill>
                <a:schemeClr val="tx1"/>
              </a:solidFill>
            </a:rPr>
            <a:t>ҥ</a:t>
          </a:r>
          <a:r>
            <a:rPr lang="ru-RU" sz="2400" dirty="0" smtClean="0">
              <a:solidFill>
                <a:schemeClr val="tx1"/>
              </a:solidFill>
            </a:rPr>
            <a:t>а </a:t>
          </a:r>
          <a:r>
            <a:rPr lang="ru-RU" sz="2400" dirty="0" err="1" smtClean="0">
              <a:solidFill>
                <a:schemeClr val="tx1"/>
              </a:solidFill>
            </a:rPr>
            <a:t>тииптэрин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арааран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өйдөтүү</a:t>
          </a:r>
          <a:r>
            <a:rPr lang="ru-RU" sz="2400" dirty="0" smtClean="0">
              <a:solidFill>
                <a:schemeClr val="tx1"/>
              </a:solidFill>
            </a:rPr>
            <a:t>, </a:t>
          </a:r>
          <a:r>
            <a:rPr lang="ru-RU" sz="2400" dirty="0" err="1" smtClean="0">
              <a:solidFill>
                <a:schemeClr val="tx1"/>
              </a:solidFill>
            </a:rPr>
            <a:t>билиини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дириҥэтии</a:t>
          </a:r>
          <a:r>
            <a:rPr lang="ru-RU" sz="2400" dirty="0" smtClean="0">
              <a:solidFill>
                <a:schemeClr val="tx1"/>
              </a:solidFill>
            </a:rPr>
            <a:t>, </a:t>
          </a:r>
          <a:r>
            <a:rPr lang="ru-RU" sz="2400" dirty="0" err="1" smtClean="0">
              <a:solidFill>
                <a:schemeClr val="tx1"/>
              </a:solidFill>
            </a:rPr>
            <a:t>толкуйдуур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дьоҕуру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сайыннарыы</a:t>
          </a:r>
          <a:r>
            <a:rPr lang="ru-RU" sz="2400" dirty="0" smtClean="0">
              <a:solidFill>
                <a:schemeClr val="tx1"/>
              </a:solidFill>
            </a:rPr>
            <a:t>.</a:t>
          </a:r>
          <a:endParaRPr lang="ru-RU" sz="2400" dirty="0">
            <a:solidFill>
              <a:schemeClr val="tx1"/>
            </a:solidFill>
          </a:endParaRPr>
        </a:p>
      </dgm:t>
    </dgm:pt>
    <dgm:pt modelId="{DF38341B-F7DC-459E-AAD6-A58BD15F7D16}" type="parTrans" cxnId="{6F2B3157-E480-406D-AF6E-01DFA8BDDA52}">
      <dgm:prSet/>
      <dgm:spPr/>
      <dgm:t>
        <a:bodyPr/>
        <a:lstStyle/>
        <a:p>
          <a:endParaRPr lang="ru-RU"/>
        </a:p>
      </dgm:t>
    </dgm:pt>
    <dgm:pt modelId="{636151FD-9362-422B-958F-12DFD2E8387A}" type="sibTrans" cxnId="{6F2B3157-E480-406D-AF6E-01DFA8BDDA52}">
      <dgm:prSet/>
      <dgm:spPr/>
      <dgm:t>
        <a:bodyPr/>
        <a:lstStyle/>
        <a:p>
          <a:endParaRPr lang="ru-RU"/>
        </a:p>
      </dgm:t>
    </dgm:pt>
    <dgm:pt modelId="{63390BB7-A7B0-405E-B69E-B8F9B43BD124}" type="pres">
      <dgm:prSet presAssocID="{20F857D6-3C0F-43DE-BA52-E6FE7F3764B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FB1530-1F07-4353-9382-D99AC457F95B}" type="pres">
      <dgm:prSet presAssocID="{20F857D6-3C0F-43DE-BA52-E6FE7F3764B6}" presName="dummyMaxCanvas" presStyleCnt="0">
        <dgm:presLayoutVars/>
      </dgm:prSet>
      <dgm:spPr/>
    </dgm:pt>
    <dgm:pt modelId="{B168665B-668F-4921-9E07-8F2FDAC1B8FD}" type="pres">
      <dgm:prSet presAssocID="{20F857D6-3C0F-43DE-BA52-E6FE7F3764B6}" presName="ThreeNodes_1" presStyleLbl="node1" presStyleIdx="0" presStyleCnt="3" custScaleY="79457" custLinFactNeighborX="-13235" custLinFactNeighborY="-29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D69DE-0692-452C-81CB-45EC4560DC22}" type="pres">
      <dgm:prSet presAssocID="{20F857D6-3C0F-43DE-BA52-E6FE7F3764B6}" presName="ThreeNodes_2" presStyleLbl="node1" presStyleIdx="1" presStyleCnt="3" custScaleY="101418" custLinFactNeighborX="0" custLinFactNeighborY="-10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51355-6266-4392-B193-19C6B07AD0F4}" type="pres">
      <dgm:prSet presAssocID="{20F857D6-3C0F-43DE-BA52-E6FE7F3764B6}" presName="ThreeNodes_3" presStyleLbl="node1" presStyleIdx="2" presStyleCnt="3" custScaleY="114350" custLinFactNeighborX="12303" custLinFactNeighborY="18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1CCB0-7ACD-40E0-A631-E6AB33D56912}" type="pres">
      <dgm:prSet presAssocID="{20F857D6-3C0F-43DE-BA52-E6FE7F3764B6}" presName="ThreeConn_1-2" presStyleLbl="fgAccFollowNode1" presStyleIdx="0" presStyleCnt="2" custLinFactNeighborX="1" custLinFactNeighborY="-16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97B8F-0C13-4DC8-B4C5-CD871539719C}" type="pres">
      <dgm:prSet presAssocID="{20F857D6-3C0F-43DE-BA52-E6FE7F3764B6}" presName="ThreeConn_2-3" presStyleLbl="fgAccFollowNode1" presStyleIdx="1" presStyleCnt="2" custLinFactNeighborX="-32564" custLinFactNeighborY="-2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DB1D1-4D2B-48F8-8A67-F7DECB2BED22}" type="pres">
      <dgm:prSet presAssocID="{20F857D6-3C0F-43DE-BA52-E6FE7F3764B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C5B03-A484-46B2-B455-95614520CC02}" type="pres">
      <dgm:prSet presAssocID="{20F857D6-3C0F-43DE-BA52-E6FE7F3764B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D641-958F-4D7B-B2FB-592E5ED51745}" type="pres">
      <dgm:prSet presAssocID="{20F857D6-3C0F-43DE-BA52-E6FE7F3764B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C0A52F-E445-42A5-A71E-C4988DBA41AC}" type="presOf" srcId="{3E0CD7D0-6190-431F-B950-E58B3092B601}" destId="{22FD69DE-0692-452C-81CB-45EC4560DC22}" srcOrd="0" destOrd="0" presId="urn:microsoft.com/office/officeart/2005/8/layout/vProcess5"/>
    <dgm:cxn modelId="{6F2B3157-E480-406D-AF6E-01DFA8BDDA52}" srcId="{20F857D6-3C0F-43DE-BA52-E6FE7F3764B6}" destId="{B279CFCE-F999-4CBE-8C23-EB78AB494391}" srcOrd="2" destOrd="0" parTransId="{DF38341B-F7DC-459E-AAD6-A58BD15F7D16}" sibTransId="{636151FD-9362-422B-958F-12DFD2E8387A}"/>
    <dgm:cxn modelId="{5DA1E6B1-C25A-490F-B1BE-980BFFDB154F}" type="presOf" srcId="{B279CFCE-F999-4CBE-8C23-EB78AB494391}" destId="{9E751355-6266-4392-B193-19C6B07AD0F4}" srcOrd="0" destOrd="0" presId="urn:microsoft.com/office/officeart/2005/8/layout/vProcess5"/>
    <dgm:cxn modelId="{55663528-AC5C-462B-915C-642EE0C2E542}" type="presOf" srcId="{5A3E1880-EC84-4489-BBF0-41A2E43CD1F0}" destId="{EDF97B8F-0C13-4DC8-B4C5-CD871539719C}" srcOrd="0" destOrd="0" presId="urn:microsoft.com/office/officeart/2005/8/layout/vProcess5"/>
    <dgm:cxn modelId="{9BDA2D31-76F5-46CE-90B7-D5092BD6DA31}" type="presOf" srcId="{63480ECB-2DAC-4869-A708-A918B887D748}" destId="{B168665B-668F-4921-9E07-8F2FDAC1B8FD}" srcOrd="0" destOrd="0" presId="urn:microsoft.com/office/officeart/2005/8/layout/vProcess5"/>
    <dgm:cxn modelId="{C223846B-88C9-46AE-B591-81C3A499036D}" type="presOf" srcId="{3E0CD7D0-6190-431F-B950-E58B3092B601}" destId="{C03C5B03-A484-46B2-B455-95614520CC02}" srcOrd="1" destOrd="0" presId="urn:microsoft.com/office/officeart/2005/8/layout/vProcess5"/>
    <dgm:cxn modelId="{D25826E1-3D3C-424F-A1CD-4A9936282D44}" srcId="{20F857D6-3C0F-43DE-BA52-E6FE7F3764B6}" destId="{3E0CD7D0-6190-431F-B950-E58B3092B601}" srcOrd="1" destOrd="0" parTransId="{D6EE5EA3-E6E5-41B3-A70B-B97DF59AB3CF}" sibTransId="{5A3E1880-EC84-4489-BBF0-41A2E43CD1F0}"/>
    <dgm:cxn modelId="{75FB65A2-05D9-4024-8DC0-774283557596}" type="presOf" srcId="{63480ECB-2DAC-4869-A708-A918B887D748}" destId="{E7DDB1D1-4D2B-48F8-8A67-F7DECB2BED22}" srcOrd="1" destOrd="0" presId="urn:microsoft.com/office/officeart/2005/8/layout/vProcess5"/>
    <dgm:cxn modelId="{45DFD726-21A8-4812-9B4F-DC06C9D5EF13}" type="presOf" srcId="{8902DCB7-57D4-4675-9367-20FD28312A00}" destId="{B881CCB0-7ACD-40E0-A631-E6AB33D56912}" srcOrd="0" destOrd="0" presId="urn:microsoft.com/office/officeart/2005/8/layout/vProcess5"/>
    <dgm:cxn modelId="{FAAC227F-0C74-42F9-A9BB-8129472E0493}" type="presOf" srcId="{B279CFCE-F999-4CBE-8C23-EB78AB494391}" destId="{EAF0D641-958F-4D7B-B2FB-592E5ED51745}" srcOrd="1" destOrd="0" presId="urn:microsoft.com/office/officeart/2005/8/layout/vProcess5"/>
    <dgm:cxn modelId="{D8975988-003F-455C-B3DD-5E1E4D56B03C}" srcId="{20F857D6-3C0F-43DE-BA52-E6FE7F3764B6}" destId="{63480ECB-2DAC-4869-A708-A918B887D748}" srcOrd="0" destOrd="0" parTransId="{037A298E-8A0C-45B8-9CB3-DF2FDD25AE7D}" sibTransId="{8902DCB7-57D4-4675-9367-20FD28312A00}"/>
    <dgm:cxn modelId="{D4CAD290-A0A2-4A48-B510-EBC19A6BD558}" type="presOf" srcId="{20F857D6-3C0F-43DE-BA52-E6FE7F3764B6}" destId="{63390BB7-A7B0-405E-B69E-B8F9B43BD124}" srcOrd="0" destOrd="0" presId="urn:microsoft.com/office/officeart/2005/8/layout/vProcess5"/>
    <dgm:cxn modelId="{06B31299-269E-4CC8-8D49-9FD8A1E914D4}" type="presParOf" srcId="{63390BB7-A7B0-405E-B69E-B8F9B43BD124}" destId="{4CFB1530-1F07-4353-9382-D99AC457F95B}" srcOrd="0" destOrd="0" presId="urn:microsoft.com/office/officeart/2005/8/layout/vProcess5"/>
    <dgm:cxn modelId="{F9EDF374-3BA6-47DC-BFA3-78088D3A6846}" type="presParOf" srcId="{63390BB7-A7B0-405E-B69E-B8F9B43BD124}" destId="{B168665B-668F-4921-9E07-8F2FDAC1B8FD}" srcOrd="1" destOrd="0" presId="urn:microsoft.com/office/officeart/2005/8/layout/vProcess5"/>
    <dgm:cxn modelId="{F50E570D-C40A-4ACB-87C0-A49D85DC286B}" type="presParOf" srcId="{63390BB7-A7B0-405E-B69E-B8F9B43BD124}" destId="{22FD69DE-0692-452C-81CB-45EC4560DC22}" srcOrd="2" destOrd="0" presId="urn:microsoft.com/office/officeart/2005/8/layout/vProcess5"/>
    <dgm:cxn modelId="{99EB462E-36D4-4562-A70A-633179F89368}" type="presParOf" srcId="{63390BB7-A7B0-405E-B69E-B8F9B43BD124}" destId="{9E751355-6266-4392-B193-19C6B07AD0F4}" srcOrd="3" destOrd="0" presId="urn:microsoft.com/office/officeart/2005/8/layout/vProcess5"/>
    <dgm:cxn modelId="{53BBA807-81EE-4E91-A19D-2851B88647CD}" type="presParOf" srcId="{63390BB7-A7B0-405E-B69E-B8F9B43BD124}" destId="{B881CCB0-7ACD-40E0-A631-E6AB33D56912}" srcOrd="4" destOrd="0" presId="urn:microsoft.com/office/officeart/2005/8/layout/vProcess5"/>
    <dgm:cxn modelId="{9B61C98A-E780-4346-931F-84D1B647DFA8}" type="presParOf" srcId="{63390BB7-A7B0-405E-B69E-B8F9B43BD124}" destId="{EDF97B8F-0C13-4DC8-B4C5-CD871539719C}" srcOrd="5" destOrd="0" presId="urn:microsoft.com/office/officeart/2005/8/layout/vProcess5"/>
    <dgm:cxn modelId="{752FFE50-A447-485B-B1E2-5B2F7F639335}" type="presParOf" srcId="{63390BB7-A7B0-405E-B69E-B8F9B43BD124}" destId="{E7DDB1D1-4D2B-48F8-8A67-F7DECB2BED22}" srcOrd="6" destOrd="0" presId="urn:microsoft.com/office/officeart/2005/8/layout/vProcess5"/>
    <dgm:cxn modelId="{1322C1B8-3450-4864-8579-EA90D9E2B781}" type="presParOf" srcId="{63390BB7-A7B0-405E-B69E-B8F9B43BD124}" destId="{C03C5B03-A484-46B2-B455-95614520CC02}" srcOrd="7" destOrd="0" presId="urn:microsoft.com/office/officeart/2005/8/layout/vProcess5"/>
    <dgm:cxn modelId="{B4576B77-48AA-4A51-8962-68A77986927B}" type="presParOf" srcId="{63390BB7-A7B0-405E-B69E-B8F9B43BD124}" destId="{EAF0D641-958F-4D7B-B2FB-592E5ED5174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F04D88-6C76-496D-9BA6-AC525D8CE4E5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95320E-94AB-42CC-9D48-B414ADE2D1D9}">
      <dgm:prSet phldrT="[Текст]"/>
      <dgm:spPr/>
      <dgm:t>
        <a:bodyPr/>
        <a:lstStyle/>
        <a:p>
          <a:r>
            <a:rPr lang="sah-RU" dirty="0" smtClean="0"/>
            <a:t>Сэһэргээһин</a:t>
          </a:r>
          <a:endParaRPr lang="ru-RU" dirty="0"/>
        </a:p>
      </dgm:t>
    </dgm:pt>
    <dgm:pt modelId="{1DAEF331-36BA-4103-BB51-4CEB8858DF6E}" type="parTrans" cxnId="{E9E8AF8C-7E29-4926-AEB4-6414A3DD9CF9}">
      <dgm:prSet/>
      <dgm:spPr/>
      <dgm:t>
        <a:bodyPr/>
        <a:lstStyle/>
        <a:p>
          <a:endParaRPr lang="ru-RU"/>
        </a:p>
      </dgm:t>
    </dgm:pt>
    <dgm:pt modelId="{5962D9C6-05A0-48EA-B7C5-237BB70E1385}" type="sibTrans" cxnId="{E9E8AF8C-7E29-4926-AEB4-6414A3DD9CF9}">
      <dgm:prSet/>
      <dgm:spPr/>
      <dgm:t>
        <a:bodyPr/>
        <a:lstStyle/>
        <a:p>
          <a:endParaRPr lang="ru-RU"/>
        </a:p>
      </dgm:t>
    </dgm:pt>
    <dgm:pt modelId="{81AB13F6-E3A4-4ED4-9CC5-8A1A04882E19}">
      <dgm:prSet phldrT="[Текст]"/>
      <dgm:spPr/>
      <dgm:t>
        <a:bodyPr/>
        <a:lstStyle/>
        <a:p>
          <a:r>
            <a:rPr lang="sah-RU" dirty="0" smtClean="0"/>
            <a:t>Ойуулааһын</a:t>
          </a:r>
          <a:endParaRPr lang="ru-RU" dirty="0"/>
        </a:p>
      </dgm:t>
    </dgm:pt>
    <dgm:pt modelId="{47720AF2-9307-47F1-A0CA-C3E5E904C046}" type="parTrans" cxnId="{D9A48BFA-2E9A-4616-9097-EF327F013B10}">
      <dgm:prSet/>
      <dgm:spPr/>
      <dgm:t>
        <a:bodyPr/>
        <a:lstStyle/>
        <a:p>
          <a:endParaRPr lang="ru-RU"/>
        </a:p>
      </dgm:t>
    </dgm:pt>
    <dgm:pt modelId="{58FE6C24-EB91-4A86-9C92-0BD53A9DC089}" type="sibTrans" cxnId="{D9A48BFA-2E9A-4616-9097-EF327F013B10}">
      <dgm:prSet/>
      <dgm:spPr/>
      <dgm:t>
        <a:bodyPr/>
        <a:lstStyle/>
        <a:p>
          <a:endParaRPr lang="ru-RU"/>
        </a:p>
      </dgm:t>
    </dgm:pt>
    <dgm:pt modelId="{FFB1776F-B07D-44F1-9F5B-619DB16004D1}">
      <dgm:prSet phldrT="[Текст]"/>
      <dgm:spPr/>
      <dgm:t>
        <a:bodyPr/>
        <a:lstStyle/>
        <a:p>
          <a:r>
            <a:rPr lang="sah-RU" dirty="0" smtClean="0"/>
            <a:t>Тойоннооһун</a:t>
          </a:r>
          <a:endParaRPr lang="ru-RU" dirty="0"/>
        </a:p>
      </dgm:t>
    </dgm:pt>
    <dgm:pt modelId="{B95FB03D-301F-4402-855A-D6C648AE3709}" type="parTrans" cxnId="{ADB0A4BB-7076-4F83-B6C7-FC3A89508172}">
      <dgm:prSet/>
      <dgm:spPr/>
      <dgm:t>
        <a:bodyPr/>
        <a:lstStyle/>
        <a:p>
          <a:endParaRPr lang="ru-RU"/>
        </a:p>
      </dgm:t>
    </dgm:pt>
    <dgm:pt modelId="{D60273B2-3233-4DE5-9B24-99D3B697EA57}" type="sibTrans" cxnId="{ADB0A4BB-7076-4F83-B6C7-FC3A89508172}">
      <dgm:prSet/>
      <dgm:spPr/>
      <dgm:t>
        <a:bodyPr/>
        <a:lstStyle/>
        <a:p>
          <a:endParaRPr lang="ru-RU"/>
        </a:p>
      </dgm:t>
    </dgm:pt>
    <dgm:pt modelId="{FDFDBE66-C8D6-4BE3-965F-324F7A617EF8}" type="pres">
      <dgm:prSet presAssocID="{36F04D88-6C76-496D-9BA6-AC525D8CE4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3A1D4-99B9-4F18-886D-945549E720B6}" type="pres">
      <dgm:prSet presAssocID="{FFB1776F-B07D-44F1-9F5B-619DB16004D1}" presName="boxAndChildren" presStyleCnt="0"/>
      <dgm:spPr/>
    </dgm:pt>
    <dgm:pt modelId="{FC63E923-C066-4B18-AFFD-AF994FFB69EE}" type="pres">
      <dgm:prSet presAssocID="{FFB1776F-B07D-44F1-9F5B-619DB16004D1}" presName="parentTextBox" presStyleLbl="node1" presStyleIdx="0" presStyleCnt="3" custScaleY="66755"/>
      <dgm:spPr/>
      <dgm:t>
        <a:bodyPr/>
        <a:lstStyle/>
        <a:p>
          <a:endParaRPr lang="ru-RU"/>
        </a:p>
      </dgm:t>
    </dgm:pt>
    <dgm:pt modelId="{75AB7616-A5E8-4464-89D3-A45CBE520F65}" type="pres">
      <dgm:prSet presAssocID="{58FE6C24-EB91-4A86-9C92-0BD53A9DC089}" presName="sp" presStyleCnt="0"/>
      <dgm:spPr/>
    </dgm:pt>
    <dgm:pt modelId="{DBE2C657-3DB9-4679-8314-4092F8390825}" type="pres">
      <dgm:prSet presAssocID="{81AB13F6-E3A4-4ED4-9CC5-8A1A04882E19}" presName="arrowAndChildren" presStyleCnt="0"/>
      <dgm:spPr/>
    </dgm:pt>
    <dgm:pt modelId="{076A545A-109E-4746-BFDA-6676DFC9B555}" type="pres">
      <dgm:prSet presAssocID="{81AB13F6-E3A4-4ED4-9CC5-8A1A04882E19}" presName="parentTextArrow" presStyleLbl="node1" presStyleIdx="1" presStyleCnt="3" custScaleY="78063"/>
      <dgm:spPr/>
      <dgm:t>
        <a:bodyPr/>
        <a:lstStyle/>
        <a:p>
          <a:endParaRPr lang="ru-RU"/>
        </a:p>
      </dgm:t>
    </dgm:pt>
    <dgm:pt modelId="{C52DCA97-D554-41CB-BDF2-DBFA4281A997}" type="pres">
      <dgm:prSet presAssocID="{5962D9C6-05A0-48EA-B7C5-237BB70E1385}" presName="sp" presStyleCnt="0"/>
      <dgm:spPr/>
    </dgm:pt>
    <dgm:pt modelId="{196B5A0E-059F-4A75-AA0F-2864BB594508}" type="pres">
      <dgm:prSet presAssocID="{0E95320E-94AB-42CC-9D48-B414ADE2D1D9}" presName="arrowAndChildren" presStyleCnt="0"/>
      <dgm:spPr/>
    </dgm:pt>
    <dgm:pt modelId="{8DE321B8-DE73-4657-AA5E-5A84D3CC092D}" type="pres">
      <dgm:prSet presAssocID="{0E95320E-94AB-42CC-9D48-B414ADE2D1D9}" presName="parentTextArrow" presStyleLbl="node1" presStyleIdx="2" presStyleCnt="3" custScaleY="70369"/>
      <dgm:spPr/>
      <dgm:t>
        <a:bodyPr/>
        <a:lstStyle/>
        <a:p>
          <a:endParaRPr lang="ru-RU"/>
        </a:p>
      </dgm:t>
    </dgm:pt>
  </dgm:ptLst>
  <dgm:cxnLst>
    <dgm:cxn modelId="{529FE911-1C53-4131-9C96-AEB92DD7D1B0}" type="presOf" srcId="{0E95320E-94AB-42CC-9D48-B414ADE2D1D9}" destId="{8DE321B8-DE73-4657-AA5E-5A84D3CC092D}" srcOrd="0" destOrd="0" presId="urn:microsoft.com/office/officeart/2005/8/layout/process4"/>
    <dgm:cxn modelId="{ADB0A4BB-7076-4F83-B6C7-FC3A89508172}" srcId="{36F04D88-6C76-496D-9BA6-AC525D8CE4E5}" destId="{FFB1776F-B07D-44F1-9F5B-619DB16004D1}" srcOrd="2" destOrd="0" parTransId="{B95FB03D-301F-4402-855A-D6C648AE3709}" sibTransId="{D60273B2-3233-4DE5-9B24-99D3B697EA57}"/>
    <dgm:cxn modelId="{4B20E93C-D724-48BD-B0D1-6DD0D5032B74}" type="presOf" srcId="{36F04D88-6C76-496D-9BA6-AC525D8CE4E5}" destId="{FDFDBE66-C8D6-4BE3-965F-324F7A617EF8}" srcOrd="0" destOrd="0" presId="urn:microsoft.com/office/officeart/2005/8/layout/process4"/>
    <dgm:cxn modelId="{E9E8AF8C-7E29-4926-AEB4-6414A3DD9CF9}" srcId="{36F04D88-6C76-496D-9BA6-AC525D8CE4E5}" destId="{0E95320E-94AB-42CC-9D48-B414ADE2D1D9}" srcOrd="0" destOrd="0" parTransId="{1DAEF331-36BA-4103-BB51-4CEB8858DF6E}" sibTransId="{5962D9C6-05A0-48EA-B7C5-237BB70E1385}"/>
    <dgm:cxn modelId="{858E4B44-DDCC-4929-9900-0FE6590111ED}" type="presOf" srcId="{81AB13F6-E3A4-4ED4-9CC5-8A1A04882E19}" destId="{076A545A-109E-4746-BFDA-6676DFC9B555}" srcOrd="0" destOrd="0" presId="urn:microsoft.com/office/officeart/2005/8/layout/process4"/>
    <dgm:cxn modelId="{52783206-0ED8-4359-B491-B0EE27F012AE}" type="presOf" srcId="{FFB1776F-B07D-44F1-9F5B-619DB16004D1}" destId="{FC63E923-C066-4B18-AFFD-AF994FFB69EE}" srcOrd="0" destOrd="0" presId="urn:microsoft.com/office/officeart/2005/8/layout/process4"/>
    <dgm:cxn modelId="{D9A48BFA-2E9A-4616-9097-EF327F013B10}" srcId="{36F04D88-6C76-496D-9BA6-AC525D8CE4E5}" destId="{81AB13F6-E3A4-4ED4-9CC5-8A1A04882E19}" srcOrd="1" destOrd="0" parTransId="{47720AF2-9307-47F1-A0CA-C3E5E904C046}" sibTransId="{58FE6C24-EB91-4A86-9C92-0BD53A9DC089}"/>
    <dgm:cxn modelId="{C8C8985C-69A2-499D-9D1A-F4B03C92D681}" type="presParOf" srcId="{FDFDBE66-C8D6-4BE3-965F-324F7A617EF8}" destId="{4023A1D4-99B9-4F18-886D-945549E720B6}" srcOrd="0" destOrd="0" presId="urn:microsoft.com/office/officeart/2005/8/layout/process4"/>
    <dgm:cxn modelId="{081B2E72-4BCD-44C7-ABCF-63DB3FFDEA1F}" type="presParOf" srcId="{4023A1D4-99B9-4F18-886D-945549E720B6}" destId="{FC63E923-C066-4B18-AFFD-AF994FFB69EE}" srcOrd="0" destOrd="0" presId="urn:microsoft.com/office/officeart/2005/8/layout/process4"/>
    <dgm:cxn modelId="{D94D11DF-EB79-4EB8-91EF-6AB1EAC482A2}" type="presParOf" srcId="{FDFDBE66-C8D6-4BE3-965F-324F7A617EF8}" destId="{75AB7616-A5E8-4464-89D3-A45CBE520F65}" srcOrd="1" destOrd="0" presId="urn:microsoft.com/office/officeart/2005/8/layout/process4"/>
    <dgm:cxn modelId="{29D34915-8DDE-46E1-8624-8A9C5FE676E3}" type="presParOf" srcId="{FDFDBE66-C8D6-4BE3-965F-324F7A617EF8}" destId="{DBE2C657-3DB9-4679-8314-4092F8390825}" srcOrd="2" destOrd="0" presId="urn:microsoft.com/office/officeart/2005/8/layout/process4"/>
    <dgm:cxn modelId="{D9B197BB-AF23-465A-AE98-153D3C8D6762}" type="presParOf" srcId="{DBE2C657-3DB9-4679-8314-4092F8390825}" destId="{076A545A-109E-4746-BFDA-6676DFC9B555}" srcOrd="0" destOrd="0" presId="urn:microsoft.com/office/officeart/2005/8/layout/process4"/>
    <dgm:cxn modelId="{DA545770-32D3-4A7A-A8EF-3A2702E10184}" type="presParOf" srcId="{FDFDBE66-C8D6-4BE3-965F-324F7A617EF8}" destId="{C52DCA97-D554-41CB-BDF2-DBFA4281A997}" srcOrd="3" destOrd="0" presId="urn:microsoft.com/office/officeart/2005/8/layout/process4"/>
    <dgm:cxn modelId="{2909AC0C-044B-455E-B97C-5BD30DE7B0DB}" type="presParOf" srcId="{FDFDBE66-C8D6-4BE3-965F-324F7A617EF8}" destId="{196B5A0E-059F-4A75-AA0F-2864BB594508}" srcOrd="4" destOrd="0" presId="urn:microsoft.com/office/officeart/2005/8/layout/process4"/>
    <dgm:cxn modelId="{608CD6A9-EEE8-427D-A112-4E3A72895D10}" type="presParOf" srcId="{196B5A0E-059F-4A75-AA0F-2864BB594508}" destId="{8DE321B8-DE73-4657-AA5E-5A84D3CC092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8665B-668F-4921-9E07-8F2FDAC1B8FD}">
      <dsp:nvSpPr>
        <dsp:cNvPr id="0" name=""/>
        <dsp:cNvSpPr/>
      </dsp:nvSpPr>
      <dsp:spPr>
        <a:xfrm>
          <a:off x="0" y="0"/>
          <a:ext cx="7672111" cy="12733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>
              <a:solidFill>
                <a:schemeClr val="tx2">
                  <a:lumMod val="75000"/>
                </a:schemeClr>
              </a:solidFill>
            </a:rPr>
            <a:t>Уруокпут</a:t>
          </a:r>
          <a:r>
            <a:rPr lang="ru-RU" sz="3600" kern="1200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ru-RU" sz="3600" kern="1200" dirty="0" err="1" smtClean="0">
              <a:solidFill>
                <a:schemeClr val="tx2">
                  <a:lumMod val="75000"/>
                </a:schemeClr>
              </a:solidFill>
            </a:rPr>
            <a:t>сыала-соруга</a:t>
          </a:r>
          <a:r>
            <a:rPr lang="ru-RU" sz="3600" kern="1200" dirty="0" smtClean="0">
              <a:solidFill>
                <a:schemeClr val="tx2">
                  <a:lumMod val="75000"/>
                </a:schemeClr>
              </a:solidFill>
            </a:rPr>
            <a:t>:</a:t>
          </a:r>
          <a:endParaRPr lang="ru-RU" sz="3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7295" y="37295"/>
        <a:ext cx="5962092" cy="1198768"/>
      </dsp:txXfrm>
    </dsp:sp>
    <dsp:sp modelId="{22FD69DE-0692-452C-81CB-45EC4560DC22}">
      <dsp:nvSpPr>
        <dsp:cNvPr id="0" name=""/>
        <dsp:cNvSpPr/>
      </dsp:nvSpPr>
      <dsp:spPr>
        <a:xfrm>
          <a:off x="676950" y="1638572"/>
          <a:ext cx="7672111" cy="1625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2"/>
              </a:solidFill>
            </a:rPr>
            <a:t>Сыала</a:t>
          </a:r>
          <a:r>
            <a:rPr lang="ru-RU" sz="2400" kern="1200" dirty="0" smtClean="0">
              <a:solidFill>
                <a:schemeClr val="tx2"/>
              </a:solidFill>
            </a:rPr>
            <a:t>: </a:t>
          </a:r>
          <a:r>
            <a:rPr lang="ru-RU" sz="2400" kern="1200" dirty="0" err="1" smtClean="0">
              <a:solidFill>
                <a:schemeClr val="tx2"/>
              </a:solidFill>
            </a:rPr>
            <a:t>Ситимнээх</a:t>
          </a:r>
          <a:r>
            <a:rPr lang="ru-RU" sz="2400" kern="1200" dirty="0" smtClean="0">
              <a:solidFill>
                <a:schemeClr val="tx2"/>
              </a:solidFill>
            </a:rPr>
            <a:t> </a:t>
          </a:r>
          <a:r>
            <a:rPr lang="ru-RU" sz="2400" kern="1200" dirty="0" err="1" smtClean="0">
              <a:solidFill>
                <a:schemeClr val="tx2"/>
              </a:solidFill>
            </a:rPr>
            <a:t>саҥаны</a:t>
          </a:r>
          <a:r>
            <a:rPr lang="ru-RU" sz="2400" kern="1200" dirty="0" smtClean="0">
              <a:solidFill>
                <a:schemeClr val="tx2"/>
              </a:solidFill>
            </a:rPr>
            <a:t> </a:t>
          </a:r>
          <a:r>
            <a:rPr lang="ru-RU" sz="2400" kern="1200" dirty="0" err="1" smtClean="0">
              <a:solidFill>
                <a:schemeClr val="tx2"/>
              </a:solidFill>
            </a:rPr>
            <a:t>сайыннарыы,тойоннооһуну</a:t>
          </a:r>
          <a:r>
            <a:rPr lang="ru-RU" sz="2400" kern="1200" dirty="0" smtClean="0">
              <a:solidFill>
                <a:schemeClr val="tx2"/>
              </a:solidFill>
            </a:rPr>
            <a:t> </a:t>
          </a:r>
          <a:r>
            <a:rPr lang="ru-RU" sz="2400" kern="1200" dirty="0" err="1" smtClean="0">
              <a:solidFill>
                <a:schemeClr val="tx2"/>
              </a:solidFill>
            </a:rPr>
            <a:t>чиҥэтэн</a:t>
          </a:r>
          <a:r>
            <a:rPr lang="ru-RU" sz="2400" kern="1200" dirty="0" smtClean="0">
              <a:solidFill>
                <a:schemeClr val="tx2"/>
              </a:solidFill>
            </a:rPr>
            <a:t> </a:t>
          </a:r>
          <a:r>
            <a:rPr lang="ru-RU" sz="2400" kern="1200" dirty="0" err="1" smtClean="0">
              <a:solidFill>
                <a:schemeClr val="tx2"/>
              </a:solidFill>
            </a:rPr>
            <a:t>өйдөтүү,саҥаны</a:t>
          </a:r>
          <a:r>
            <a:rPr lang="ru-RU" sz="2400" kern="1200" dirty="0" smtClean="0">
              <a:solidFill>
                <a:schemeClr val="tx2"/>
              </a:solidFill>
            </a:rPr>
            <a:t> </a:t>
          </a:r>
          <a:r>
            <a:rPr lang="ru-RU" sz="2400" kern="1200" dirty="0" err="1" smtClean="0">
              <a:solidFill>
                <a:schemeClr val="tx2"/>
              </a:solidFill>
            </a:rPr>
            <a:t>биллэрии</a:t>
          </a:r>
          <a:r>
            <a:rPr lang="ru-RU" sz="2400" kern="1200" dirty="0" smtClean="0">
              <a:solidFill>
                <a:schemeClr val="tx2"/>
              </a:solidFill>
            </a:rPr>
            <a:t> ,</a:t>
          </a:r>
          <a:r>
            <a:rPr lang="ru-RU" sz="2400" kern="1200" dirty="0" err="1" smtClean="0">
              <a:solidFill>
                <a:schemeClr val="tx2"/>
              </a:solidFill>
            </a:rPr>
            <a:t>ааҕыыга</a:t>
          </a:r>
          <a:r>
            <a:rPr lang="ru-RU" sz="2400" kern="1200" dirty="0" smtClean="0">
              <a:solidFill>
                <a:schemeClr val="tx2"/>
              </a:solidFill>
            </a:rPr>
            <a:t> </a:t>
          </a:r>
          <a:r>
            <a:rPr lang="ru-RU" sz="2400" kern="1200" dirty="0" err="1" smtClean="0">
              <a:solidFill>
                <a:schemeClr val="tx2"/>
              </a:solidFill>
            </a:rPr>
            <a:t>уһуйуу</a:t>
          </a:r>
          <a:r>
            <a:rPr lang="ru-RU" sz="2400" kern="1200" dirty="0" smtClean="0">
              <a:solidFill>
                <a:schemeClr val="tx2"/>
              </a:solidFill>
            </a:rPr>
            <a:t>.</a:t>
          </a:r>
          <a:endParaRPr lang="ru-RU" sz="2400" kern="1200" dirty="0">
            <a:solidFill>
              <a:schemeClr val="tx2"/>
            </a:solidFill>
          </a:endParaRPr>
        </a:p>
      </dsp:txBody>
      <dsp:txXfrm>
        <a:off x="724553" y="1686175"/>
        <a:ext cx="5858279" cy="1530094"/>
      </dsp:txXfrm>
    </dsp:sp>
    <dsp:sp modelId="{9E751355-6266-4392-B193-19C6B07AD0F4}">
      <dsp:nvSpPr>
        <dsp:cNvPr id="0" name=""/>
        <dsp:cNvSpPr/>
      </dsp:nvSpPr>
      <dsp:spPr>
        <a:xfrm>
          <a:off x="1353901" y="3566866"/>
          <a:ext cx="7672111" cy="18325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Соруга</a:t>
          </a:r>
          <a:r>
            <a:rPr lang="ru-RU" sz="2400" kern="1200" dirty="0" smtClean="0">
              <a:solidFill>
                <a:schemeClr val="tx1"/>
              </a:solidFill>
            </a:rPr>
            <a:t>: </a:t>
          </a:r>
          <a:r>
            <a:rPr lang="ru-RU" sz="2400" kern="1200" dirty="0" err="1" smtClean="0">
              <a:solidFill>
                <a:schemeClr val="tx1"/>
              </a:solidFill>
            </a:rPr>
            <a:t>Ситимнээх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са</a:t>
          </a:r>
          <a:r>
            <a:rPr lang="sah-RU" sz="2400" kern="1200" dirty="0" smtClean="0">
              <a:solidFill>
                <a:schemeClr val="tx1"/>
              </a:solidFill>
            </a:rPr>
            <a:t>ҥ</a:t>
          </a:r>
          <a:r>
            <a:rPr lang="ru-RU" sz="2400" kern="1200" dirty="0" smtClean="0">
              <a:solidFill>
                <a:schemeClr val="tx1"/>
              </a:solidFill>
            </a:rPr>
            <a:t>а </a:t>
          </a:r>
          <a:r>
            <a:rPr lang="ru-RU" sz="2400" kern="1200" dirty="0" err="1" smtClean="0">
              <a:solidFill>
                <a:schemeClr val="tx1"/>
              </a:solidFill>
            </a:rPr>
            <a:t>тииптэрин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арааран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өйдөтүү</a:t>
          </a:r>
          <a:r>
            <a:rPr lang="ru-RU" sz="2400" kern="1200" dirty="0" smtClean="0">
              <a:solidFill>
                <a:schemeClr val="tx1"/>
              </a:solidFill>
            </a:rPr>
            <a:t>, </a:t>
          </a:r>
          <a:r>
            <a:rPr lang="ru-RU" sz="2400" kern="1200" dirty="0" err="1" smtClean="0">
              <a:solidFill>
                <a:schemeClr val="tx1"/>
              </a:solidFill>
            </a:rPr>
            <a:t>билиини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дириҥэтии</a:t>
          </a:r>
          <a:r>
            <a:rPr lang="ru-RU" sz="2400" kern="1200" dirty="0" smtClean="0">
              <a:solidFill>
                <a:schemeClr val="tx1"/>
              </a:solidFill>
            </a:rPr>
            <a:t>, </a:t>
          </a:r>
          <a:r>
            <a:rPr lang="ru-RU" sz="2400" kern="1200" dirty="0" err="1" smtClean="0">
              <a:solidFill>
                <a:schemeClr val="tx1"/>
              </a:solidFill>
            </a:rPr>
            <a:t>толкуйдуур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дьоҕуру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сайыннарыы</a:t>
          </a:r>
          <a:r>
            <a:rPr lang="ru-RU" sz="2400" kern="1200" dirty="0" smtClean="0">
              <a:solidFill>
                <a:schemeClr val="tx1"/>
              </a:solidFill>
            </a:rPr>
            <a:t>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407574" y="3620539"/>
        <a:ext cx="5846139" cy="1725199"/>
      </dsp:txXfrm>
    </dsp:sp>
    <dsp:sp modelId="{B881CCB0-7ACD-40E0-A631-E6AB33D56912}">
      <dsp:nvSpPr>
        <dsp:cNvPr id="0" name=""/>
        <dsp:cNvSpPr/>
      </dsp:nvSpPr>
      <dsp:spPr>
        <a:xfrm>
          <a:off x="6630447" y="980813"/>
          <a:ext cx="1041674" cy="10416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864824" y="980813"/>
        <a:ext cx="572920" cy="783860"/>
      </dsp:txXfrm>
    </dsp:sp>
    <dsp:sp modelId="{EDF97B8F-0C13-4DC8-B4C5-CD871539719C}">
      <dsp:nvSpPr>
        <dsp:cNvPr id="0" name=""/>
        <dsp:cNvSpPr/>
      </dsp:nvSpPr>
      <dsp:spPr>
        <a:xfrm>
          <a:off x="6968176" y="2987292"/>
          <a:ext cx="1041674" cy="10416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02553" y="2987292"/>
        <a:ext cx="572920" cy="783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3E923-C066-4B18-AFFD-AF994FFB69EE}">
      <dsp:nvSpPr>
        <dsp:cNvPr id="0" name=""/>
        <dsp:cNvSpPr/>
      </dsp:nvSpPr>
      <dsp:spPr>
        <a:xfrm>
          <a:off x="0" y="3731229"/>
          <a:ext cx="8128000" cy="1105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ah-RU" sz="4000" kern="1200" dirty="0" smtClean="0"/>
            <a:t>Тойоннооһун</a:t>
          </a:r>
          <a:endParaRPr lang="ru-RU" sz="4000" kern="1200" dirty="0"/>
        </a:p>
      </dsp:txBody>
      <dsp:txXfrm>
        <a:off x="0" y="3731229"/>
        <a:ext cx="8128000" cy="1105325"/>
      </dsp:txXfrm>
    </dsp:sp>
    <dsp:sp modelId="{076A545A-109E-4746-BFDA-6676DFC9B555}">
      <dsp:nvSpPr>
        <dsp:cNvPr id="0" name=""/>
        <dsp:cNvSpPr/>
      </dsp:nvSpPr>
      <dsp:spPr>
        <a:xfrm rot="10800000">
          <a:off x="0" y="1768104"/>
          <a:ext cx="8128000" cy="198796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ah-RU" sz="4000" kern="1200" dirty="0" smtClean="0"/>
            <a:t>Ойуулааһын</a:t>
          </a:r>
          <a:endParaRPr lang="ru-RU" sz="4000" kern="1200" dirty="0"/>
        </a:p>
      </dsp:txBody>
      <dsp:txXfrm rot="10800000">
        <a:off x="0" y="1768104"/>
        <a:ext cx="8128000" cy="1291717"/>
      </dsp:txXfrm>
    </dsp:sp>
    <dsp:sp modelId="{8DE321B8-DE73-4657-AA5E-5A84D3CC092D}">
      <dsp:nvSpPr>
        <dsp:cNvPr id="0" name=""/>
        <dsp:cNvSpPr/>
      </dsp:nvSpPr>
      <dsp:spPr>
        <a:xfrm rot="10800000">
          <a:off x="0" y="916"/>
          <a:ext cx="8128000" cy="17920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ah-RU" sz="4000" kern="1200" dirty="0" smtClean="0"/>
            <a:t>Сэһэргээһин</a:t>
          </a:r>
          <a:endParaRPr lang="ru-RU" sz="4000" kern="1200" dirty="0"/>
        </a:p>
      </dsp:txBody>
      <dsp:txXfrm rot="10800000">
        <a:off x="0" y="916"/>
        <a:ext cx="8128000" cy="1164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53E39-EE08-440B-AAD3-A8A985E0C32B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9A331-F26C-4030-9B6E-1104E98F3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9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9A331-F26C-4030-9B6E-1104E98F3D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6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6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2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49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581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831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4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6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5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63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3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0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5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1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95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C3AED-95A8-44E5-B187-DF0A5F95EE7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9F2B7E-E248-488C-B7D7-06C5034D1B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99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9.m4a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aac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.aac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slideLayout" Target="../slideLayouts/slideLayout7.xml"/><Relationship Id="rId12" Type="http://schemas.microsoft.com/office/2007/relationships/diagramDrawing" Target="../diagrams/drawing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diagramColors" Target="../diagrams/colors2.xml"/><Relationship Id="rId5" Type="http://schemas.microsoft.com/office/2007/relationships/media" Target="../media/media7.m4a"/><Relationship Id="rId15" Type="http://schemas.openxmlformats.org/officeDocument/2006/relationships/image" Target="../media/image8.png"/><Relationship Id="rId10" Type="http://schemas.openxmlformats.org/officeDocument/2006/relationships/diagramQuickStyle" Target="../diagrams/quickStyle2.xml"/><Relationship Id="rId4" Type="http://schemas.openxmlformats.org/officeDocument/2006/relationships/audio" Target="../media/media6.m4a"/><Relationship Id="rId9" Type="http://schemas.openxmlformats.org/officeDocument/2006/relationships/diagramLayout" Target="../diagrams/layout2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err="1" smtClean="0">
                <a:solidFill>
                  <a:srgbClr val="C00000"/>
                </a:solidFill>
              </a:rPr>
              <a:t>Бүлүү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улууһун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Советскай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Сойуус</a:t>
            </a:r>
            <a:r>
              <a:rPr lang="ru-RU" sz="2000" dirty="0" smtClean="0">
                <a:solidFill>
                  <a:srgbClr val="C00000"/>
                </a:solidFill>
              </a:rPr>
              <a:t> Героя </a:t>
            </a:r>
            <a:r>
              <a:rPr lang="ru-RU" sz="2000" dirty="0" err="1" smtClean="0">
                <a:solidFill>
                  <a:srgbClr val="C00000"/>
                </a:solidFill>
              </a:rPr>
              <a:t>А.А.Миронов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аатынан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err="1" smtClean="0">
                <a:solidFill>
                  <a:srgbClr val="C00000"/>
                </a:solidFill>
              </a:rPr>
              <a:t>Мастаах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орто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оскуолатын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учууталлара</a:t>
            </a: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Алексеева Акулина </a:t>
            </a:r>
            <a:r>
              <a:rPr lang="ru-RU" sz="2000" dirty="0" err="1">
                <a:solidFill>
                  <a:srgbClr val="C00000"/>
                </a:solidFill>
              </a:rPr>
              <a:t>Гаврильевна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err="1" smtClean="0">
                <a:solidFill>
                  <a:srgbClr val="C00000"/>
                </a:solidFill>
              </a:rPr>
              <a:t>уонна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Васильева Екатерина Дмитриевна</a:t>
            </a:r>
            <a:r>
              <a:rPr lang="ru-RU" sz="2800" dirty="0">
                <a:solidFill>
                  <a:srgbClr val="C00000"/>
                </a:solidFill>
              </a:rPr>
              <a:t>.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/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0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1026" name="Picture 2" descr="C:\Users\1\Desktop\Гена\рабочая программа\Уруок\20201116_2139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29" y="294967"/>
            <a:ext cx="2964426" cy="255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-20201120-WA0006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094" y="438764"/>
            <a:ext cx="435078" cy="4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0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5"/>
    </mc:Choice>
    <mc:Fallback>
      <p:transition spd="slow" advTm="111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047" objId="4"/>
        <p14:stopEvt time="1119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813" y="154141"/>
            <a:ext cx="2087563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77729" y="810056"/>
            <a:ext cx="4734232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Тиэсис</a:t>
            </a: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4839" y="2123769"/>
            <a:ext cx="70349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Сөбө-сыыһата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дьон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итэҕэйэрин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дакаастанар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этии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санаа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тиэсис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буолар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Тиэсис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биир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тиэкис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киирии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чааһын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курдук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кылгас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чуолкай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өйүн-санаатын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тардар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буолара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сөп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Холобур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Биһиги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сахалар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үйэ-саас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тухары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сиртэн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аһаан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олорбут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омукпут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Сир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баар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сир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сир реформата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киирэрэ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сөп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буолуо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.” «Саха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сирэ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Тиэсим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5813" y="3228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6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7"/>
    </mc:Choice>
    <mc:Fallback>
      <p:transition spd="slow" advTm="222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89" objId="2"/>
        <p14:stopEvt time="2172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/>
              <a:t>Дакаастабыл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20876"/>
            <a:ext cx="8687892" cy="5294671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Тиэкис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өттүн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дакаастабыл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ылар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Дакаастабыл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ньымата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араас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сороҕор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сөбүн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көрдөрөн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киһини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итэҕэтиэххэ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сөп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сороҕор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атыннык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оҥорор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сатамматын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көрдөрөн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(доказательство от противного)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этэр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тылы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ылыннарыахха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сөп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Сороҕор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кыра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холобуртан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саҕалаан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түмүккэ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аҕалаллар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(от частного к общему,  индукция),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сороҕор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түмүгү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бытархай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холобурдарынан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бигэргэтэллэр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(от общего к частному, дедукция).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итэҕэйэрин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ылынарын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туһугар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дакаастабыл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кырата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2-3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этиилээх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аргуменнаах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буолара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наада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Холобур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Сиргэ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чааһынай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бас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билии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киирэрэ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тоҕо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нааданый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Бастакыта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ким да бас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билбэт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бэрт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улахан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кээмэйдээх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сир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билигин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туһата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хаалан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сытар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Иккиһэ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бас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билэр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кырдьаҕас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көлүөнэ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сир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оҥорор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сатабылын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сүтэрдибит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айылҕаны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харыстыыр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үтүө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үгэһин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умуннубут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Үсүһэ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сир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учаастага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эдэр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олохсуйан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олороругар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оҥосторугар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бастакы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капитал, </a:t>
            </a: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күүс-көмө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буолуоҕа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Төрдүһэ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бэйэтэ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бас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билэр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сирдээх-уоттаах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оонньообут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тэлгэһэтин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үөскээбит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алааһын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ийэ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буорун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таптыыр-харыстыыр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үтүө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майгылаах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буолуоҕа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(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«Саха  </a:t>
            </a:r>
            <a:r>
              <a:rPr lang="ru-RU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сирэ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)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Picture 8" descr="AN00790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413" y="201716"/>
            <a:ext cx="2096275" cy="221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Дакаастабыл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1613" y="4884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69"/>
    </mc:Choice>
    <mc:Fallback>
      <p:transition spd="slow" advTm="4926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78" objId="4"/>
        <p14:stopEvt time="49269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37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Түмүк</a:t>
            </a:r>
            <a:r>
              <a:rPr lang="ru-RU" b="1" dirty="0" smtClean="0"/>
              <a:t> (</a:t>
            </a:r>
            <a:r>
              <a:rPr lang="ru-RU" b="1" dirty="0" err="1" smtClean="0"/>
              <a:t>Түмүк</a:t>
            </a:r>
            <a:r>
              <a:rPr lang="ru-RU" b="1" dirty="0" smtClean="0"/>
              <a:t> </a:t>
            </a:r>
            <a:r>
              <a:rPr lang="ru-RU" b="1" dirty="0" err="1" smtClean="0"/>
              <a:t>санаа</a:t>
            </a:r>
            <a:r>
              <a:rPr lang="ru-RU" b="1" dirty="0" smtClean="0"/>
              <a:t>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96065"/>
            <a:ext cx="8596668" cy="4345297"/>
          </a:xfrm>
        </p:spPr>
        <p:txBody>
          <a:bodyPr/>
          <a:lstStyle/>
          <a:p>
            <a:pPr marL="0" indent="0">
              <a:buNone/>
            </a:pPr>
            <a:endParaRPr lang="ru-RU" b="1" dirty="0"/>
          </a:p>
          <a:p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Тойоннооһун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түмүгэ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кылгас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чуолкай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Ааҕан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көрдөххө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хоһооно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тиэсиһи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кытта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ситимнэһэр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буолуохтаах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Холобур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Үлэлээбэт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эрэ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алҕаһаабат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Алҕас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тахсыа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даҕаны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көнүө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даҕаны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куттаммакка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сир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реформатын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дириҥник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ыытан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иһиэххэ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наада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«Саха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сирэ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) </a:t>
            </a:r>
          </a:p>
          <a:p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680" y="324515"/>
            <a:ext cx="1873250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Түмүк сана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960358" y="4271749"/>
            <a:ext cx="545911" cy="6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8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43"/>
    </mc:Choice>
    <mc:Fallback>
      <p:transition spd="slow" advTm="1834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786" objId="4"/>
        <p14:stopEvt time="1715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ah-RU" sz="3200" dirty="0" smtClean="0"/>
              <a:t>Ытык өйдөбүлү иҥэрэр түһүмэх.</a:t>
            </a:r>
            <a:br>
              <a:rPr lang="sah-RU" sz="3200" dirty="0" smtClean="0"/>
            </a:b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29148" y="2160589"/>
            <a:ext cx="8760542" cy="4136972"/>
          </a:xfrm>
        </p:spPr>
        <p:txBody>
          <a:bodyPr>
            <a:normAutofit/>
          </a:bodyPr>
          <a:lstStyle/>
          <a:p>
            <a:pPr algn="r"/>
            <a:r>
              <a:rPr lang="sah-RU" sz="2400" dirty="0" smtClean="0">
                <a:latin typeface="Times New Roman" pitchFamily="18" charset="0"/>
                <a:cs typeface="Times New Roman" pitchFamily="18" charset="0"/>
              </a:rPr>
              <a:t>                В.С.Яковлев-Далан </a:t>
            </a:r>
            <a:r>
              <a:rPr lang="sah-RU" sz="2400" dirty="0">
                <a:latin typeface="Times New Roman" pitchFamily="18" charset="0"/>
                <a:cs typeface="Times New Roman" pitchFamily="18" charset="0"/>
              </a:rPr>
              <a:t>олоҕун, айар үлэтин туһунан кэпсэтиһии. </a:t>
            </a:r>
            <a:endParaRPr lang="sah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sah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sah-RU" sz="2400" dirty="0" smtClean="0">
                <a:latin typeface="Times New Roman" pitchFamily="18" charset="0"/>
                <a:cs typeface="Times New Roman" pitchFamily="18" charset="0"/>
              </a:rPr>
              <a:t>Суруйааччы </a:t>
            </a:r>
            <a:r>
              <a:rPr lang="sah-RU" sz="2400" dirty="0">
                <a:latin typeface="Times New Roman" pitchFamily="18" charset="0"/>
                <a:cs typeface="Times New Roman" pitchFamily="18" charset="0"/>
              </a:rPr>
              <a:t>бэргэн этиитин ис хоһоонун </a:t>
            </a:r>
            <a:r>
              <a:rPr lang="sah-RU" sz="2400" dirty="0" smtClean="0">
                <a:latin typeface="Times New Roman" pitchFamily="18" charset="0"/>
                <a:cs typeface="Times New Roman" pitchFamily="18" charset="0"/>
              </a:rPr>
              <a:t>иҥэринии,этии ис хоһоонун чуолкайдык өйдөөһүн, </a:t>
            </a:r>
            <a:r>
              <a:rPr lang="sah-RU" sz="2400" dirty="0">
                <a:latin typeface="Times New Roman" pitchFamily="18" charset="0"/>
                <a:cs typeface="Times New Roman" pitchFamily="18" charset="0"/>
              </a:rPr>
              <a:t>сөптөөх </a:t>
            </a:r>
            <a:r>
              <a:rPr lang="sah-RU" sz="2400" dirty="0" smtClean="0">
                <a:latin typeface="Times New Roman" pitchFamily="18" charset="0"/>
                <a:cs typeface="Times New Roman" pitchFamily="18" charset="0"/>
              </a:rPr>
              <a:t>сыанабылы биэрии.</a:t>
            </a:r>
          </a:p>
          <a:p>
            <a:pPr algn="ctr"/>
            <a:r>
              <a:rPr lang="sah-RU" sz="2400" dirty="0" smtClean="0">
                <a:latin typeface="Times New Roman" pitchFamily="18" charset="0"/>
                <a:cs typeface="Times New Roman" pitchFamily="18" charset="0"/>
              </a:rPr>
              <a:t>Тойоннооһун манна туттуллуон сөп  дуо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sah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ah-RU" sz="2400" dirty="0" smtClean="0">
                <a:latin typeface="Times New Roman" pitchFamily="18" charset="0"/>
                <a:cs typeface="Times New Roman" pitchFamily="18" charset="0"/>
              </a:rPr>
              <a:t>диэн кэпсэтиигэ ыҥырыы.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«…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Суох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sah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һ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иэхэ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дьонуттан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buNone/>
            </a:pPr>
            <a:r>
              <a:rPr lang="sah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төрөөбүт дойдутуттан ордук күндү бу күн анныгар...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sah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221228"/>
            <a:ext cx="2403987" cy="28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Далан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7342" y="4638367"/>
            <a:ext cx="609600" cy="609600"/>
          </a:xfrm>
          <a:prstGeom prst="rect">
            <a:avLst/>
          </a:prstGeom>
        </p:spPr>
      </p:pic>
      <p:pic>
        <p:nvPicPr>
          <p:cNvPr id="3" name="Далан Ытык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27342" y="1034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2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56"/>
    </mc:Choice>
    <mc:Fallback>
      <p:transition spd="slow" advTm="4275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368" objId="2"/>
        <p14:stopEvt time="12243" objId="2"/>
        <p14:playEvt time="15339" objId="3"/>
        <p14:stopEvt time="41811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Төр.дойду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3433" y="3843184"/>
            <a:ext cx="458890" cy="45889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24465"/>
            <a:ext cx="8952271" cy="598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89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68"/>
    </mc:Choice>
    <mc:Fallback>
      <p:transition spd="slow" advTm="178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189" objId="4"/>
        <p14:stopEvt time="17056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924" y="321136"/>
            <a:ext cx="1752600" cy="183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2671" y="673029"/>
            <a:ext cx="848032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Дьиэҕэ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үлэ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Оҕолор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мөккүспүттэр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Сорохтор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Чыычааҕы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өлөрбүтүн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аайы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табаарыһын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үҥсэ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сылдьар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Айаал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киһиргэс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эбит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», -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дэспиттэр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Сорохтор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Чыычаа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ҕы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өлөрөр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сатаммат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Айаал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сөпкө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гыммыт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», -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диэбиттэр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Айаал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үһэ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Алтыска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үөрэнэр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Былырыыҥҥыттан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оскуолатааҕы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лесничествоҕа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чилиэнинэн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ылыллан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күөх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патруль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буолбута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Тыаны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оту-маһы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харыстаһар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кинилэргэ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көмөлөһөр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үтүө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Лесничествоҕа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биэс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уончалар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Лесхоз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кинилэргэ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сүүс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аҕыс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гектардаах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тыаны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көрөргө-истэргэ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моой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биэрбитэ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Биирдэ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Айаал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Гоша Егоров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арагаайканан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күөрэгэйи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ытан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өлөрбүтүн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туппута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Гошаны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оскуолаҕа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дьүүллээбиттэрэ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Итинтэн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ыла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Гоша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Айаалга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өһүрбүтэ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Кинини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кытта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кэпсэппэт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буолбута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Сорудах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Айаал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сөпкө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гыммыт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дуо?»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толкуйдааҥҥыт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тиэкиһи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ааҕан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баран,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бэйэҕит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санааҕытын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этиҥ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Дьиэҕэ үлэ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9513" y="4488976"/>
            <a:ext cx="595607" cy="609600"/>
          </a:xfrm>
          <a:prstGeom prst="rect">
            <a:avLst/>
          </a:prstGeom>
        </p:spPr>
      </p:pic>
      <p:pic>
        <p:nvPicPr>
          <p:cNvPr id="3" name="Айаал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5823" y="2891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75"/>
    </mc:Choice>
    <mc:Fallback>
      <p:transition spd="slow" advTm="10127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87" objId="3"/>
        <p14:stopEvt time="82403" objId="3"/>
        <p14:playEvt time="83299" objId="2"/>
        <p14:stopEvt time="10068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354" y="1504333"/>
            <a:ext cx="8200104" cy="227125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sah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өрсүөххэ диэри</a:t>
            </a: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Бүтүү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1097" y="4894007"/>
            <a:ext cx="609600" cy="609600"/>
          </a:xfrm>
          <a:prstGeom prst="rect">
            <a:avLst/>
          </a:prstGeom>
        </p:spPr>
      </p:pic>
      <p:pic>
        <p:nvPicPr>
          <p:cNvPr id="4" name="AUD-20201120-WA0006.a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2094" y="438764"/>
            <a:ext cx="435078" cy="4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2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57"/>
    </mc:Choice>
    <mc:Fallback>
      <p:transition spd="slow" advTm="288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33" objId="3"/>
        <p14:stopEvt time="8508" objId="3"/>
        <p14:playEvt time="11655" objId="4"/>
        <p14:stopEvt time="1835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7836849" y="0"/>
            <a:ext cx="2354286" cy="6857999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8472488" y="476251"/>
            <a:ext cx="2195512" cy="207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15000"/>
              </a:spcBef>
              <a:spcAft>
                <a:spcPct val="100000"/>
              </a:spcAft>
              <a:buClrTx/>
              <a:buSzTx/>
              <a:buNone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  <a:spcBef>
                <a:spcPct val="15000"/>
              </a:spcBef>
              <a:spcAft>
                <a:spcPct val="100000"/>
              </a:spcAft>
              <a:buClrTx/>
              <a:buSzTx/>
              <a:buNone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  <a:spcBef>
                <a:spcPct val="15000"/>
              </a:spcBef>
              <a:spcAft>
                <a:spcPct val="100000"/>
              </a:spcAft>
              <a:buClrTx/>
              <a:buSzTx/>
              <a:buNone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  <a:spcBef>
                <a:spcPct val="15000"/>
              </a:spcBef>
              <a:spcAft>
                <a:spcPct val="100000"/>
              </a:spcAft>
              <a:buClrTx/>
              <a:buSzTx/>
              <a:buNone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2908299" y="909639"/>
            <a:ext cx="5297855" cy="273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endParaRPr lang="ru-RU" sz="6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Ситимнээх</a:t>
            </a:r>
            <a:r>
              <a:rPr lang="ru-RU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sah-RU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ҥаны сайыннарыы. Тойоннооһун тиибэ.</a:t>
            </a:r>
            <a:endParaRPr lang="ru-RU" sz="6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N0079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8" y="909639"/>
            <a:ext cx="2286365" cy="221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Уруок аата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9354" y="4599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5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6"/>
    </mc:Choice>
    <mc:Fallback>
      <p:transition spd="slow" advTm="1672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64" objId="2"/>
        <p14:stopEvt time="1594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67529386"/>
              </p:ext>
            </p:extLst>
          </p:nvPr>
        </p:nvGraphicFramePr>
        <p:xfrm>
          <a:off x="471948" y="575188"/>
          <a:ext cx="9026013" cy="534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813" y="183638"/>
            <a:ext cx="2087563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ыал сорук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50833" y="5070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2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22"/>
    </mc:Choice>
    <mc:Fallback>
      <p:transition spd="slow" advTm="3252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20" objId="4"/>
        <p14:stopEvt time="3157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7419" y="944929"/>
            <a:ext cx="3569109" cy="162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800" b="1" dirty="0">
                <a:solidFill>
                  <a:srgbClr val="0070C0"/>
                </a:solidFill>
              </a:rPr>
              <a:t>Программаҕа бэриллэр тиэмэни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4634855" y="139372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 rot="1672195">
            <a:off x="4363061" y="254576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4163535">
            <a:off x="3012684" y="3161641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69859" y="944929"/>
            <a:ext cx="3642852" cy="1401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dirty="0"/>
              <a:t>бытарыппакка блоктаан үөрэтии ньыматын </a:t>
            </a:r>
            <a:r>
              <a:rPr lang="sah-RU" dirty="0" smtClean="0"/>
              <a:t>туттабыт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35387" y="2889846"/>
            <a:ext cx="4144296" cy="1475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dirty="0"/>
              <a:t>Ситимнээх саҥа тииптэрин үһүөттэрин холбуу тутан </a:t>
            </a:r>
            <a:r>
              <a:rPr lang="sah-RU" dirty="0" smtClean="0"/>
              <a:t>ырытабыт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22323" y="4586747"/>
            <a:ext cx="4955458" cy="151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dirty="0"/>
              <a:t>Хас биирдии тииби өйдөбүллэрин чопчулуубут, өйбүтүн сайыннаран, толкуйбутун </a:t>
            </a:r>
            <a:r>
              <a:rPr lang="sah-RU" dirty="0" smtClean="0"/>
              <a:t>сааһылыыбыт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06" y="944929"/>
            <a:ext cx="2050026" cy="466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рограмм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0083" y="530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5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86"/>
    </mc:Choice>
    <mc:Fallback>
      <p:transition spd="slow" advTm="2878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19" objId="2"/>
        <p14:stopEvt time="2787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15865799"/>
              </p:ext>
            </p:extLst>
          </p:nvPr>
        </p:nvGraphicFramePr>
        <p:xfrm>
          <a:off x="896374" y="1327354"/>
          <a:ext cx="8128000" cy="4837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914401" y="274638"/>
            <a:ext cx="8155858" cy="9397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Тиэкис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араастара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6" y="221226"/>
            <a:ext cx="2319440" cy="178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914401" y="221226"/>
            <a:ext cx="8155858" cy="9397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Тиэкис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араастара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Тиэкис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30696" y="2133600"/>
            <a:ext cx="609600" cy="609600"/>
          </a:xfrm>
          <a:prstGeom prst="rect">
            <a:avLst/>
          </a:prstGeom>
        </p:spPr>
      </p:pic>
      <p:pic>
        <p:nvPicPr>
          <p:cNvPr id="3" name="Тиэксинэн үлэ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70025" y="3429000"/>
            <a:ext cx="609600" cy="609600"/>
          </a:xfrm>
          <a:prstGeom prst="rect">
            <a:avLst/>
          </a:prstGeom>
        </p:spPr>
      </p:pic>
      <p:pic>
        <p:nvPicPr>
          <p:cNvPr id="8" name="Тиэксинэн үлэ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33936" y="5026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58"/>
    </mc:Choice>
    <mc:Fallback>
      <p:transition spd="slow" advTm="3665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09" objId="2"/>
        <p14:stopEvt time="11748" objId="2"/>
        <p14:playEvt time="14545" objId="3"/>
        <p14:stopEvt time="25763" objId="3"/>
        <p14:playEvt time="27987" objId="8"/>
        <p14:stopEvt time="3596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1224115" y="321135"/>
            <a:ext cx="7846143" cy="10209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ah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Сэһэргээһин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924" y="321136"/>
            <a:ext cx="1752600" cy="183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4822723" y="1342102"/>
            <a:ext cx="484632" cy="811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10812" y="2477729"/>
            <a:ext cx="70054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Сылгы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чыычааҕа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Сайын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һиги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саһааммытыгар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сылгы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чыычааҕа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уйа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туттубут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этэ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. Мин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мас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хайыта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сылдьан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чыычаах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уйатыгар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алта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сымыыт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баарын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көрбүтүм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. 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Уйаны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харыстаан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атын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оҕолорго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эппэтэҕим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.</a:t>
            </a:r>
          </a:p>
          <a:p>
            <a:pPr algn="just"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    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Сотору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чыычаах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оҕолоро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тахсыбыттара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Ийэлэрэ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күнү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быһа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бултаан-алтаан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оҕолорун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аһатара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Сороҕор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мин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кумаар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тутан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сиэтэр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этим.</a:t>
            </a:r>
          </a:p>
          <a:p>
            <a:pPr algn="just"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    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Сотору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ийэ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чыычаах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оҕолорун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көтүтэ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сылдьарын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көрбүтүм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Миш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7924" y="5068907"/>
            <a:ext cx="766916" cy="626428"/>
          </a:xfrm>
          <a:prstGeom prst="rect">
            <a:avLst/>
          </a:prstGeom>
        </p:spPr>
      </p:pic>
      <p:pic>
        <p:nvPicPr>
          <p:cNvPr id="9" name="Сэһэр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6620" y="5510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05"/>
    </mc:Choice>
    <mc:Fallback>
      <p:transition spd="slow" advTm="3650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93" objId="8"/>
        <p14:stopEvt time="30554" objId="8"/>
        <p14:playEvt time="32099" objId="9"/>
        <p14:stopEvt time="36026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781665" y="383457"/>
            <a:ext cx="8288594" cy="10176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ah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Ойуулааһын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665" y="2300748"/>
            <a:ext cx="82885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Чыычаах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Лабааҕа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кыракый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чыычаах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олорор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Түүтүн-</a:t>
            </a:r>
            <a:r>
              <a:rPr lang="ru-RU" b="1" dirty="0" err="1">
                <a:latin typeface="Times New Roman"/>
                <a:cs typeface="Times New Roman"/>
              </a:rPr>
              <a:t>өҥүн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ыраастанар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  <a:r>
              <a:rPr lang="ru-RU" b="1" dirty="0" err="1">
                <a:latin typeface="Times New Roman"/>
                <a:cs typeface="Times New Roman"/>
              </a:rPr>
              <a:t>Көхсө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күрэҥ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дьүһүннээх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  <a:r>
              <a:rPr lang="ru-RU" b="1" dirty="0" err="1">
                <a:latin typeface="Times New Roman"/>
                <a:cs typeface="Times New Roman"/>
              </a:rPr>
              <a:t>Харахтара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хара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оҕуруо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курдуктар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  <a:r>
              <a:rPr lang="ru-RU" b="1" dirty="0" err="1">
                <a:latin typeface="Times New Roman"/>
                <a:cs typeface="Times New Roman"/>
              </a:rPr>
              <a:t>Сытыы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тумсулаах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кылгас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моойдоох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чараас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кынаттаах</a:t>
            </a:r>
            <a:r>
              <a:rPr lang="ru-RU" b="1" dirty="0">
                <a:latin typeface="Times New Roman"/>
                <a:cs typeface="Times New Roman"/>
              </a:rPr>
              <a:t>. «</a:t>
            </a:r>
            <a:r>
              <a:rPr lang="ru-RU" b="1" dirty="0" err="1">
                <a:latin typeface="Times New Roman"/>
                <a:cs typeface="Times New Roman"/>
              </a:rPr>
              <a:t>Чычып-чыып-чаап</a:t>
            </a:r>
            <a:r>
              <a:rPr lang="ru-RU" b="1" dirty="0">
                <a:latin typeface="Times New Roman"/>
                <a:cs typeface="Times New Roman"/>
              </a:rPr>
              <a:t>» </a:t>
            </a:r>
            <a:r>
              <a:rPr lang="ru-RU" b="1" dirty="0" err="1">
                <a:latin typeface="Times New Roman"/>
                <a:cs typeface="Times New Roman"/>
              </a:rPr>
              <a:t>диэн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саҥалаах</a:t>
            </a:r>
            <a:r>
              <a:rPr lang="ru-RU" b="1" dirty="0">
                <a:latin typeface="Times New Roman"/>
                <a:cs typeface="Times New Roman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040" y="442450"/>
            <a:ext cx="2133600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Ганя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5040" y="4457800"/>
            <a:ext cx="609600" cy="609600"/>
          </a:xfrm>
          <a:prstGeom prst="rect">
            <a:avLst/>
          </a:prstGeom>
        </p:spPr>
      </p:pic>
      <p:pic>
        <p:nvPicPr>
          <p:cNvPr id="6" name="Ойуу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6974" y="5424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0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96"/>
    </mc:Choice>
    <mc:Fallback>
      <p:transition spd="slow" advTm="302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37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50" objId="4"/>
        <p14:stopEvt time="20976" objId="4"/>
        <p14:playEvt time="22170" objId="6"/>
        <p14:stopEvt time="29392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914401" y="398206"/>
            <a:ext cx="8155858" cy="9586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Тойоннооһун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110" y="343567"/>
            <a:ext cx="1665851" cy="163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3611" y="2281278"/>
            <a:ext cx="75954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Чыычааҕы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харыстаа</a:t>
            </a:r>
            <a:r>
              <a:rPr lang="ru-RU" b="1" dirty="0" err="1">
                <a:latin typeface="Times New Roman"/>
                <a:cs typeface="Times New Roman"/>
              </a:rPr>
              <a:t>ҥ</a:t>
            </a:r>
            <a:r>
              <a:rPr lang="ru-RU" b="1" dirty="0">
                <a:latin typeface="Times New Roman"/>
                <a:cs typeface="Times New Roman"/>
              </a:rPr>
              <a:t>!</a:t>
            </a:r>
          </a:p>
          <a:p>
            <a:pPr algn="ctr"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      </a:t>
            </a:r>
            <a:r>
              <a:rPr lang="ru-RU" b="1" dirty="0" err="1">
                <a:latin typeface="Times New Roman"/>
                <a:cs typeface="Times New Roman"/>
              </a:rPr>
              <a:t>Сорох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оҕолор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чыычаах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уйатын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булан</a:t>
            </a:r>
            <a:r>
              <a:rPr lang="ru-RU" b="1" dirty="0">
                <a:latin typeface="Times New Roman"/>
                <a:cs typeface="Times New Roman"/>
              </a:rPr>
              <a:t> баран </a:t>
            </a:r>
            <a:r>
              <a:rPr lang="ru-RU" b="1" dirty="0" err="1">
                <a:latin typeface="Times New Roman"/>
                <a:cs typeface="Times New Roman"/>
              </a:rPr>
              <a:t>арахпаттар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  <a:r>
              <a:rPr lang="ru-RU" b="1" dirty="0" err="1">
                <a:latin typeface="Times New Roman"/>
                <a:cs typeface="Times New Roman"/>
              </a:rPr>
              <a:t>Оттон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чыычаах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киһиттэн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куттанан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көтөн</a:t>
            </a:r>
            <a:r>
              <a:rPr lang="ru-RU" b="1" dirty="0">
                <a:latin typeface="Times New Roman"/>
                <a:cs typeface="Times New Roman"/>
              </a:rPr>
              <a:t> баран </a:t>
            </a:r>
            <a:r>
              <a:rPr lang="ru-RU" b="1" dirty="0" err="1">
                <a:latin typeface="Times New Roman"/>
                <a:cs typeface="Times New Roman"/>
              </a:rPr>
              <a:t>хаалар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  <a:r>
              <a:rPr lang="ru-RU" b="1" dirty="0" err="1">
                <a:latin typeface="Times New Roman"/>
                <a:cs typeface="Times New Roman"/>
              </a:rPr>
              <a:t>Ол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кэмҥэ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сымыыта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сойон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оҕото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букатын</a:t>
            </a:r>
            <a:r>
              <a:rPr lang="ru-RU" b="1" dirty="0">
                <a:latin typeface="Times New Roman"/>
                <a:cs typeface="Times New Roman"/>
              </a:rPr>
              <a:t> да </a:t>
            </a:r>
            <a:r>
              <a:rPr lang="ru-RU" b="1" dirty="0" err="1">
                <a:latin typeface="Times New Roman"/>
                <a:cs typeface="Times New Roman"/>
              </a:rPr>
              <a:t>тахсыа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суоҕун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сөп</a:t>
            </a:r>
            <a:r>
              <a:rPr lang="ru-RU" b="1" dirty="0">
                <a:latin typeface="Times New Roman"/>
                <a:cs typeface="Times New Roman"/>
              </a:rPr>
              <a:t>. </a:t>
            </a:r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       </a:t>
            </a:r>
            <a:r>
              <a:rPr lang="ru-RU" b="1" dirty="0" err="1">
                <a:latin typeface="Times New Roman"/>
                <a:cs typeface="Times New Roman"/>
              </a:rPr>
              <a:t>Чыычаах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маһы-оту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үүнээйини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буортулуур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араас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үөнү</a:t>
            </a:r>
            <a:r>
              <a:rPr lang="ru-RU" b="1" dirty="0">
                <a:latin typeface="Times New Roman"/>
                <a:cs typeface="Times New Roman"/>
              </a:rPr>
              <a:t>- </a:t>
            </a:r>
            <a:r>
              <a:rPr lang="ru-RU" b="1" dirty="0" err="1">
                <a:latin typeface="Times New Roman"/>
                <a:cs typeface="Times New Roman"/>
              </a:rPr>
              <a:t>көйүүрү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сиир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буолан</a:t>
            </a:r>
            <a:r>
              <a:rPr lang="ru-RU" b="1" dirty="0">
                <a:latin typeface="Times New Roman"/>
                <a:cs typeface="Times New Roman"/>
              </a:rPr>
              <a:t>, </a:t>
            </a:r>
            <a:r>
              <a:rPr lang="ru-RU" b="1" dirty="0" err="1">
                <a:latin typeface="Times New Roman"/>
                <a:cs typeface="Times New Roman"/>
              </a:rPr>
              <a:t>киһиэхэ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олус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туһалаах</a:t>
            </a:r>
            <a:r>
              <a:rPr lang="ru-RU" b="1" dirty="0">
                <a:latin typeface="Times New Roman"/>
                <a:cs typeface="Times New Roman"/>
              </a:rPr>
              <a:t>.</a:t>
            </a:r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       </a:t>
            </a:r>
            <a:r>
              <a:rPr lang="ru-RU" b="1" dirty="0" err="1">
                <a:latin typeface="Times New Roman"/>
                <a:cs typeface="Times New Roman"/>
              </a:rPr>
              <a:t>Онон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мааны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айылҕабыт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көтөрүн</a:t>
            </a:r>
            <a:r>
              <a:rPr lang="ru-RU" b="1" dirty="0">
                <a:latin typeface="Times New Roman"/>
                <a:cs typeface="Times New Roman"/>
              </a:rPr>
              <a:t> – </a:t>
            </a:r>
            <a:r>
              <a:rPr lang="ru-RU" b="1" dirty="0" err="1">
                <a:latin typeface="Times New Roman"/>
                <a:cs typeface="Times New Roman"/>
              </a:rPr>
              <a:t>чыычааҕы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харыстыаҕыҥ</a:t>
            </a:r>
            <a:r>
              <a:rPr lang="ru-RU" b="1" dirty="0">
                <a:latin typeface="Times New Roman"/>
                <a:cs typeface="Times New Roman"/>
              </a:rPr>
              <a:t>,</a:t>
            </a:r>
          </a:p>
          <a:p>
            <a:pPr algn="just">
              <a:defRPr/>
            </a:pPr>
            <a:r>
              <a:rPr lang="ru-RU" b="1" dirty="0" err="1">
                <a:latin typeface="Times New Roman"/>
                <a:cs typeface="Times New Roman"/>
              </a:rPr>
              <a:t>уйатын</a:t>
            </a:r>
            <a:r>
              <a:rPr lang="ru-RU" b="1" dirty="0">
                <a:latin typeface="Times New Roman"/>
                <a:cs typeface="Times New Roman"/>
              </a:rPr>
              <a:t> </a:t>
            </a:r>
            <a:r>
              <a:rPr lang="ru-RU" b="1" dirty="0" err="1">
                <a:latin typeface="Times New Roman"/>
                <a:cs typeface="Times New Roman"/>
              </a:rPr>
              <a:t>алдьатымыаҕыҥ</a:t>
            </a:r>
            <a:r>
              <a:rPr lang="ru-RU" b="1" dirty="0">
                <a:latin typeface="Times New Roman"/>
                <a:cs typeface="Times New Roman"/>
              </a:rPr>
              <a:t>!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Дайаан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8209" y="4795272"/>
            <a:ext cx="995159" cy="1015123"/>
          </a:xfrm>
          <a:prstGeom prst="rect">
            <a:avLst/>
          </a:prstGeom>
        </p:spPr>
      </p:pic>
      <p:pic>
        <p:nvPicPr>
          <p:cNvPr id="7" name="Тойон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4413" y="5479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1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92"/>
    </mc:Choice>
    <mc:Fallback>
      <p:transition spd="slow" advTm="325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78" objId="6"/>
        <p14:stopEvt time="26444" objId="6"/>
        <p14:playEvt time="28476" objId="7"/>
        <p14:stopEvt time="32080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149" y="1443841"/>
            <a:ext cx="821485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Туох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эмэ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сөбүн-сыыһатын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дакаастыыр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тиэкис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тойоннооһун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ааттанар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Тойоннооһун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ханнык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баҕарар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кэпсэтиигэ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суруйууга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киириэн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сөп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Тойоннооһун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маннык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тутуллаах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1.Тиэсис. (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дакаастыыр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сүрүн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Дакаастабыл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холобур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сыыппара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этиитэ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Бэйэ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санаата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о.д.а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Түмүк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Сороҕор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тойоннооһун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кылгас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1-2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этиилээх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буолуон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эмиэ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сөп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Саныыр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санааны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сатаан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сааһылаан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этэр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дакаастыыр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сатабыл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киһиэхэ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куруук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наада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буолар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929150" y="398206"/>
            <a:ext cx="8214850" cy="752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Тойоннооһун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484" y="221226"/>
            <a:ext cx="2719541" cy="277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Тойоннооһун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9615948" y="5542935"/>
            <a:ext cx="89965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6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24"/>
    </mc:Choice>
    <mc:Fallback>
      <p:transition spd="slow" advTm="6162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17" objId="6"/>
        <p14:stopEvt time="61624" objId="6"/>
      </p14:showEvtLst>
    </p:ext>
  </p:extLs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408</TotalTime>
  <Words>794</Words>
  <Application>Microsoft Office PowerPoint</Application>
  <PresentationFormat>Произвольный</PresentationFormat>
  <Paragraphs>74</Paragraphs>
  <Slides>16</Slides>
  <Notes>1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             Бүлүү улууһун Советскай Сойуус Героя А.А.Миронов аатынан  Мастаах орто оскуолатын учууталлара Алексеева Акулина Гаврильевна  уонна Васильева Екатерина Дмитриевна.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Дакаастабыл </vt:lpstr>
      <vt:lpstr>Түмүк (Түмүк санаа) </vt:lpstr>
      <vt:lpstr>Ытык өйдөбүлү иҥэрэр түһүмэх. </vt:lpstr>
      <vt:lpstr>Презентация PowerPoint</vt:lpstr>
      <vt:lpstr>Презентация PowerPoint</vt:lpstr>
      <vt:lpstr>  Көрсүөххэ диэри!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Екатерина</cp:lastModifiedBy>
  <cp:revision>56</cp:revision>
  <dcterms:created xsi:type="dcterms:W3CDTF">2020-11-12T11:36:25Z</dcterms:created>
  <dcterms:modified xsi:type="dcterms:W3CDTF">2020-11-24T02:05:20Z</dcterms:modified>
</cp:coreProperties>
</file>